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2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81A4B21-0AC8-47FF-90FF-5A676FC5832D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1D2BF67-F432-4EBB-BF7E-58294F026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D8DE-7382-4DF8-83B9-FCD611AC92A9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99D63-83C4-4080-9DEF-31EE540276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35777-3C07-43B6-861A-25D16ED1F4A2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AB1F-D380-48B4-8C6A-147095C87B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9F3979-D133-425D-A4AF-709FC096B98C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CB1CC7-FF24-4FB3-BD0B-842AE8D959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80E6C-E94C-424C-8E2D-BA8BBF3CECFD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55179-AE90-44CF-930B-9CF7EA6C4B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24194-1DCF-46FB-AD1B-8D38B9741704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5596F-1DA5-4256-A379-70268E95EA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44D52-CF50-4AA9-BC9B-FE19E4627265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76D90-8D4E-4C62-9392-3A3AE9EE40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9E8E46-3DA1-409C-A1F0-DB4CEBE67589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21AF5F-9509-4BC5-B6FA-F055D9BEA6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77D9E-C768-4EB0-AA80-7485A68E3904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6754B-E85C-47C2-B02B-B4D729D216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373E84-49EA-4D60-94DF-E342FD5ECAA1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F1C067-0492-4C23-B520-746943730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44503-851A-4007-832F-F1384252C101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00C85-028A-4458-A344-BE6464263B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06DBC47-F8EB-4BF1-91B0-400256D3E667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4BDFA42-4A2A-464B-95C2-9FA6AFDCFF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84" r:id="rId2"/>
    <p:sldLayoutId id="2147483978" r:id="rId3"/>
    <p:sldLayoutId id="2147483979" r:id="rId4"/>
    <p:sldLayoutId id="2147483980" r:id="rId5"/>
    <p:sldLayoutId id="2147483985" r:id="rId6"/>
    <p:sldLayoutId id="2147483981" r:id="rId7"/>
    <p:sldLayoutId id="2147483986" r:id="rId8"/>
    <p:sldLayoutId id="2147483982" r:id="rId9"/>
    <p:sldLayoutId id="2147483983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428992" y="500042"/>
            <a:ext cx="2454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b="1" dirty="0" smtClean="0"/>
              <a:t>ГУГО ВОРМСБЕХЕР</a:t>
            </a:r>
            <a:endParaRPr lang="ru-RU" b="1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071802" y="1000109"/>
            <a:ext cx="555543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Писатель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литературный критик, публицист. Автор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ряда повестей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рассказов,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киносценариев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многочисленных публикаций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 истории, культуре,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литературе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актуальным проблемам российских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немцев.Родился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1938 г. в АССР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немцев Поволжья. Живёт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Москве. Жизнь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Вормсбехера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можно считать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отражением трагедии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народа: в детстве – депортация в Сибирь,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после войны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спецпоселение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и до сих пор – борьба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 национальное будущее. Работал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токарем, электриком, учителем, сотрудником редакций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газет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Freundschaft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Neues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Leben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», редактором альманаха «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Heimatliche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Weiten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». Окончил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Московский полиграфический институт (редакторский факультет).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Член Союза журналистов СССР (1969) и Союза писателей СССР (1988).</a:t>
            </a:r>
          </a:p>
          <a:p>
            <a:pPr algn="ctr" eaLnBrk="0" hangingPunct="0"/>
            <a:endParaRPr lang="ru-RU" dirty="0">
              <a:latin typeface="Verdana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500562" y="4429132"/>
            <a:ext cx="14981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dirty="0" smtClean="0"/>
              <a:t>«Наш двор»</a:t>
            </a:r>
            <a:endParaRPr lang="ru-RU" dirty="0"/>
          </a:p>
        </p:txBody>
      </p:sp>
      <p:pic>
        <p:nvPicPr>
          <p:cNvPr id="11266" name="Picture 2" descr="Гуго Вормсбех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2373090" cy="27130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4429132"/>
            <a:ext cx="828680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i="1" dirty="0"/>
              <a:t>«В Указе от 28 августа 1941 года... в отношении больших групп немцев </a:t>
            </a:r>
            <a:r>
              <a:rPr lang="ru-RU" i="1" dirty="0" smtClean="0"/>
              <a:t>–советских </a:t>
            </a:r>
            <a:r>
              <a:rPr lang="ru-RU" i="1" dirty="0"/>
              <a:t>граждан были выдвинуты обвинения в активной помощи и</a:t>
            </a:r>
            <a:endParaRPr lang="ru-RU" dirty="0"/>
          </a:p>
          <a:p>
            <a:r>
              <a:rPr lang="ru-RU" i="1" dirty="0"/>
              <a:t>пособничестве немецко-фашистским </a:t>
            </a:r>
            <a:r>
              <a:rPr lang="ru-RU" i="1" dirty="0" smtClean="0"/>
              <a:t>захватчикам.</a:t>
            </a:r>
            <a:r>
              <a:rPr lang="ru-RU" dirty="0"/>
              <a:t> </a:t>
            </a:r>
            <a:r>
              <a:rPr lang="ru-RU" i="1" dirty="0" smtClean="0"/>
              <a:t>Жизнь </a:t>
            </a:r>
            <a:r>
              <a:rPr lang="ru-RU" i="1" dirty="0"/>
              <a:t>показала, что эти огульные обвинения были необоснованными...».</a:t>
            </a:r>
            <a:endParaRPr lang="ru-RU" dirty="0"/>
          </a:p>
          <a:p>
            <a:r>
              <a:rPr lang="ru-RU" i="1" dirty="0"/>
              <a:t>(Из Указа Президиума Верховного Совета СССР от 29 августа 1964 г</a:t>
            </a:r>
            <a:r>
              <a:rPr lang="ru-RU" i="1" dirty="0" smtClean="0"/>
              <a:t>.)</a:t>
            </a:r>
            <a:endParaRPr lang="ru-RU" dirty="0"/>
          </a:p>
        </p:txBody>
      </p:sp>
      <p:pic>
        <p:nvPicPr>
          <p:cNvPr id="1026" name="Picture 2" descr="http://www.milli-firka.org/storage/sections/new_mf_inform/2014/140626/sprav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461644"/>
            <a:ext cx="4214842" cy="40531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6" y="4357694"/>
            <a:ext cx="8286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«По достоверным данным, полученным военными властями, среди немецкого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населения, проживающего в районах Поволжья, имеются тысячи и десятки тысяч диверсантов и шпионов, которые по сигналу, данному из Германии, должны произвести взрывы в районах, заселённых немцами Поволжья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.... Государственному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Комитету Обороны... срочно произвести переселение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всех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немцев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Поволжья...»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                        (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Из Указа Президиума Верховного Совета СССР от 28 августа 1941 года)</a:t>
            </a:r>
          </a:p>
        </p:txBody>
      </p:sp>
      <p:pic>
        <p:nvPicPr>
          <p:cNvPr id="9218" name="Picture 2" descr="http://i070.radikal.ru/1208/34/7c5ea447281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419840" cy="3615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5072074"/>
            <a:ext cx="821537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Дождь уже давно кончился, и мне хочется на улицу. </a:t>
            </a:r>
            <a:r>
              <a:rPr lang="ru-RU" dirty="0" err="1"/>
              <a:t>Хайнцик</a:t>
            </a:r>
            <a:r>
              <a:rPr lang="ru-RU" dirty="0"/>
              <a:t>, наверно, уже на </a:t>
            </a:r>
            <a:r>
              <a:rPr lang="ru-RU" dirty="0" err="1" smtClean="0"/>
              <a:t>улице.И</a:t>
            </a:r>
            <a:r>
              <a:rPr lang="ru-RU" dirty="0" smtClean="0"/>
              <a:t> </a:t>
            </a:r>
            <a:r>
              <a:rPr lang="ru-RU" dirty="0"/>
              <a:t>Карлуша, наверно, там. И </a:t>
            </a:r>
            <a:r>
              <a:rPr lang="ru-RU" dirty="0" err="1"/>
              <a:t>Эльза</a:t>
            </a:r>
            <a:r>
              <a:rPr lang="ru-RU" dirty="0"/>
              <a:t>. Мне дома скучно, но выйти, наверно, </a:t>
            </a:r>
            <a:r>
              <a:rPr lang="ru-RU" dirty="0" smtClean="0"/>
              <a:t>нехорошо, ведь </a:t>
            </a:r>
            <a:r>
              <a:rPr lang="ru-RU" dirty="0"/>
              <a:t>и другим хочется, а не выходят. </a:t>
            </a:r>
          </a:p>
        </p:txBody>
      </p:sp>
      <p:pic>
        <p:nvPicPr>
          <p:cNvPr id="8194" name="Picture 2" descr="https://upload.wikimedia.org/wikipedia/commons/thumb/a/ae/V_starom_dome_Rakitinyh_1998_by_Nikolay_Anokhin.jpg/640px-V_starom_dome_Rakitinyh_1998_by_Nikolay_Anokh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673278"/>
            <a:ext cx="5667372" cy="4179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4929198"/>
            <a:ext cx="82868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Это мы из-за папы. Он сидит за столом, </a:t>
            </a:r>
            <a:r>
              <a:rPr lang="ru-RU" dirty="0" smtClean="0"/>
              <a:t>положил на </a:t>
            </a:r>
            <a:r>
              <a:rPr lang="ru-RU" dirty="0"/>
              <a:t>него руки и смотрит на них. Он давно уже так сидит. Мама сидит напротив и </a:t>
            </a:r>
            <a:r>
              <a:rPr lang="ru-RU" dirty="0" smtClean="0"/>
              <a:t>тоже смотрит </a:t>
            </a:r>
            <a:r>
              <a:rPr lang="ru-RU" dirty="0"/>
              <a:t>на папины руки. </a:t>
            </a:r>
          </a:p>
        </p:txBody>
      </p:sp>
      <p:pic>
        <p:nvPicPr>
          <p:cNvPr id="7170" name="Picture 2" descr="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14356"/>
            <a:ext cx="6076950" cy="410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4143380"/>
            <a:ext cx="828680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Мой папа уезжает сегодня далеко-далеко, в какую-то деревню. И Володин папа </a:t>
            </a:r>
            <a:r>
              <a:rPr lang="ru-RU" dirty="0" smtClean="0"/>
              <a:t>туда едет</a:t>
            </a:r>
            <a:r>
              <a:rPr lang="ru-RU" dirty="0"/>
              <a:t>, и Карлушин папа, и </a:t>
            </a:r>
            <a:r>
              <a:rPr lang="ru-RU" dirty="0" err="1"/>
              <a:t>Эльзин</a:t>
            </a:r>
            <a:r>
              <a:rPr lang="ru-RU" dirty="0"/>
              <a:t> папа. И у всех ребят, которых я знаю, папы </a:t>
            </a:r>
            <a:r>
              <a:rPr lang="ru-RU" dirty="0" smtClean="0"/>
              <a:t>едут сегодня </a:t>
            </a:r>
            <a:r>
              <a:rPr lang="ru-RU" dirty="0"/>
              <a:t>в далекую деревню. Только у </a:t>
            </a:r>
            <a:r>
              <a:rPr lang="ru-RU" dirty="0" err="1"/>
              <a:t>Отто</a:t>
            </a:r>
            <a:r>
              <a:rPr lang="ru-RU" dirty="0"/>
              <a:t> папа не едет – у него папа на фронте. И </a:t>
            </a:r>
            <a:r>
              <a:rPr lang="ru-RU" dirty="0" smtClean="0"/>
              <a:t>у всех </a:t>
            </a:r>
            <a:r>
              <a:rPr lang="ru-RU" dirty="0"/>
              <a:t>русских ребят папы на фронте.</a:t>
            </a:r>
          </a:p>
          <a:p>
            <a:r>
              <a:rPr lang="ru-RU" dirty="0"/>
              <a:t>Наши папы едут работать. Там, наверно, много-много работы, вон сколько их едет.</a:t>
            </a:r>
          </a:p>
        </p:txBody>
      </p:sp>
      <p:pic>
        <p:nvPicPr>
          <p:cNvPr id="6146" name="Picture 2" descr="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28604"/>
            <a:ext cx="5715000" cy="3695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4214818"/>
            <a:ext cx="828680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А ещё в той деревне, куда едет папа, наверно, много-много детей, потому что мой </a:t>
            </a:r>
            <a:r>
              <a:rPr lang="ru-RU" dirty="0" smtClean="0"/>
              <a:t>папа учитель </a:t>
            </a:r>
            <a:r>
              <a:rPr lang="ru-RU" dirty="0"/>
              <a:t>и он сказал: «Там все будут нужны...» Значит, там и учитель будет нужен, и </a:t>
            </a:r>
            <a:r>
              <a:rPr lang="ru-RU" dirty="0" smtClean="0"/>
              <a:t>мой папа </a:t>
            </a:r>
            <a:r>
              <a:rPr lang="ru-RU" dirty="0"/>
              <a:t>будет там детей </a:t>
            </a:r>
            <a:r>
              <a:rPr lang="ru-RU" dirty="0" smtClean="0"/>
              <a:t>учить. </a:t>
            </a:r>
            <a:r>
              <a:rPr lang="ru-RU" dirty="0" err="1" smtClean="0"/>
              <a:t>Эльзин</a:t>
            </a:r>
            <a:r>
              <a:rPr lang="ru-RU" dirty="0" smtClean="0"/>
              <a:t> </a:t>
            </a:r>
            <a:r>
              <a:rPr lang="ru-RU" dirty="0"/>
              <a:t>папа тоже учитель. Только он не такой учитель, как мой папа. Мой папа </a:t>
            </a:r>
            <a:r>
              <a:rPr lang="ru-RU" dirty="0" smtClean="0"/>
              <a:t>– учитель </a:t>
            </a:r>
            <a:r>
              <a:rPr lang="ru-RU" dirty="0"/>
              <a:t>русского языка, и он может разговаривать в деревне со всеми, даже с </a:t>
            </a:r>
            <a:r>
              <a:rPr lang="ru-RU" dirty="0" smtClean="0"/>
              <a:t>хромым председателем</a:t>
            </a:r>
            <a:r>
              <a:rPr lang="ru-RU" dirty="0"/>
              <a:t>, который на двухколёсной тележке ездит.</a:t>
            </a:r>
          </a:p>
        </p:txBody>
      </p:sp>
      <p:pic>
        <p:nvPicPr>
          <p:cNvPr id="5122" name="Picture 2" descr="http://alexandr-vormsbeher.narod.ru/images/pic8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71480"/>
            <a:ext cx="5238750" cy="3343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28596" y="3429000"/>
            <a:ext cx="828680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Мы тоже умеем разговаривать по-русски, потому что когда мы ещё дома жили, то </a:t>
            </a:r>
            <a:r>
              <a:rPr lang="ru-RU" dirty="0" smtClean="0"/>
              <a:t>мы один </a:t>
            </a:r>
            <a:r>
              <a:rPr lang="ru-RU" dirty="0"/>
              <a:t>день разговаривали по-немецки, а другой день по-русски. А здесь мы делаем </a:t>
            </a:r>
            <a:r>
              <a:rPr lang="ru-RU" dirty="0" smtClean="0"/>
              <a:t>не так</a:t>
            </a:r>
            <a:r>
              <a:rPr lang="ru-RU" dirty="0"/>
              <a:t>. Здесь мы с мамой говорим по-немецки, а с папой по-русски. И с соседями мы </a:t>
            </a:r>
            <a:r>
              <a:rPr lang="ru-RU" dirty="0" smtClean="0"/>
              <a:t>тоже разговариваем </a:t>
            </a:r>
            <a:r>
              <a:rPr lang="ru-RU" dirty="0"/>
              <a:t>по-русски, потому что они не понимают по-немецки. Вот только </a:t>
            </a:r>
            <a:r>
              <a:rPr lang="ru-RU" dirty="0" smtClean="0"/>
              <a:t>дедушка </a:t>
            </a:r>
            <a:r>
              <a:rPr lang="ru-RU" dirty="0" err="1" smtClean="0"/>
              <a:t>Семёныч</a:t>
            </a:r>
            <a:r>
              <a:rPr lang="ru-RU" dirty="0" smtClean="0"/>
              <a:t> </a:t>
            </a:r>
            <a:r>
              <a:rPr lang="ru-RU" dirty="0"/>
              <a:t>смеётся всегда, когда я говорю с ним по-русски. Он меня даже передразнивает,</a:t>
            </a:r>
          </a:p>
          <a:p>
            <a:r>
              <a:rPr lang="ru-RU" dirty="0"/>
              <a:t>как маленький. Но я не обижаюсь на него. Я тогда начинаю говорить с ним </a:t>
            </a:r>
            <a:r>
              <a:rPr lang="ru-RU" dirty="0" smtClean="0"/>
              <a:t>по-немецки, и </a:t>
            </a:r>
            <a:r>
              <a:rPr lang="ru-RU" dirty="0"/>
              <a:t>он ничего-ничего не понимает. Тогда и я над ним смеюсь. Но он тоже не обижается.</a:t>
            </a:r>
          </a:p>
        </p:txBody>
      </p:sp>
      <p:pic>
        <p:nvPicPr>
          <p:cNvPr id="4098" name="Picture 2" descr="https://upload.wikimedia.org/wikipedia/commons/thumb/4/46/1918._The_garden_in_Darmstadt.jpg/600px-1918._The_garden_in_Darmstad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71480"/>
            <a:ext cx="4643430" cy="2902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00034" y="4143380"/>
            <a:ext cx="828680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Мой папа надевает своё длинное пальто, которым мама всегда укрывает меня с </a:t>
            </a:r>
            <a:r>
              <a:rPr lang="ru-RU" dirty="0" err="1"/>
              <a:t>Арно</a:t>
            </a:r>
            <a:r>
              <a:rPr lang="ru-RU" dirty="0"/>
              <a:t> </a:t>
            </a:r>
            <a:r>
              <a:rPr lang="ru-RU" dirty="0" smtClean="0"/>
              <a:t>на ночь</a:t>
            </a:r>
            <a:r>
              <a:rPr lang="ru-RU" dirty="0"/>
              <a:t>, берёт шапку и узел и подходит к двери. </a:t>
            </a:r>
            <a:r>
              <a:rPr lang="ru-RU" dirty="0" smtClean="0"/>
              <a:t>Он </a:t>
            </a:r>
            <a:r>
              <a:rPr lang="ru-RU" dirty="0" err="1" smtClean="0"/>
              <a:t>осмат-ривает</a:t>
            </a:r>
            <a:r>
              <a:rPr lang="ru-RU" dirty="0" smtClean="0"/>
              <a:t> </a:t>
            </a:r>
            <a:r>
              <a:rPr lang="ru-RU" dirty="0"/>
              <a:t>ещё раз всю </a:t>
            </a:r>
            <a:r>
              <a:rPr lang="ru-RU" dirty="0" smtClean="0"/>
              <a:t>комнату, наверно</a:t>
            </a:r>
            <a:r>
              <a:rPr lang="ru-RU" dirty="0"/>
              <a:t>, чтобы что-нибудь не забыть, смотрит на нас и говорит</a:t>
            </a:r>
            <a:r>
              <a:rPr lang="ru-RU" dirty="0" smtClean="0"/>
              <a:t>: – </a:t>
            </a:r>
            <a:r>
              <a:rPr lang="ru-RU" dirty="0"/>
              <a:t>Ну, </a:t>
            </a:r>
            <a:r>
              <a:rPr lang="ru-RU" dirty="0" smtClean="0"/>
              <a:t>пошли. На </a:t>
            </a:r>
            <a:r>
              <a:rPr lang="ru-RU" dirty="0"/>
              <a:t>улице грязно. На дороге стоит несколько подвод. На них сидят дяди. Они </a:t>
            </a:r>
            <a:r>
              <a:rPr lang="ru-RU" dirty="0" smtClean="0"/>
              <a:t>смотрят на </a:t>
            </a:r>
            <a:r>
              <a:rPr lang="ru-RU" dirty="0"/>
              <a:t>нас. Они ждут моего </a:t>
            </a:r>
            <a:r>
              <a:rPr lang="ru-RU" dirty="0" smtClean="0"/>
              <a:t>папу. Вокруг </a:t>
            </a:r>
            <a:r>
              <a:rPr lang="ru-RU" dirty="0"/>
              <a:t>подвод стоят тёти и ребятишки. Они тоже смотрят на нас.</a:t>
            </a:r>
          </a:p>
        </p:txBody>
      </p:sp>
      <p:pic>
        <p:nvPicPr>
          <p:cNvPr id="3074" name="Picture 2" descr="http://chelindustry.ru/images/chelindustry_foto_16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42918"/>
            <a:ext cx="5447209" cy="3409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3857628"/>
            <a:ext cx="828680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dirty="0"/>
              <a:t>Большими шагами папа идёт к </a:t>
            </a:r>
            <a:r>
              <a:rPr lang="ru-RU" dirty="0" smtClean="0"/>
              <a:t>подводам. Там </a:t>
            </a:r>
            <a:r>
              <a:rPr lang="ru-RU" dirty="0"/>
              <a:t>уже много людей. Но из дворов всё выходят тёти и дети. Наверно, они пойдут </a:t>
            </a:r>
            <a:r>
              <a:rPr lang="ru-RU" dirty="0" smtClean="0"/>
              <a:t>за подводами </a:t>
            </a:r>
            <a:r>
              <a:rPr lang="ru-RU" dirty="0"/>
              <a:t>до конца деревни. Я тоже хочу пойти за подводами до конца деревни, но меня</a:t>
            </a:r>
          </a:p>
          <a:p>
            <a:r>
              <a:rPr lang="ru-RU" dirty="0"/>
              <a:t>не пускают. Мы остаёмся стоять возле дома и смотрим на дорогу.</a:t>
            </a:r>
          </a:p>
          <a:p>
            <a:r>
              <a:rPr lang="ru-RU" dirty="0"/>
              <a:t>Вот папа залез на подводу. Подводы тронулись, заскрипели. Все пошли за </a:t>
            </a:r>
            <a:r>
              <a:rPr lang="ru-RU" dirty="0" smtClean="0"/>
              <a:t>ними. Многие </a:t>
            </a:r>
            <a:r>
              <a:rPr lang="ru-RU" dirty="0"/>
              <a:t>плачут, а мы машем папе руками. Но папа не смотрит в нашу сторону, а </a:t>
            </a:r>
            <a:r>
              <a:rPr lang="ru-RU" dirty="0" smtClean="0"/>
              <a:t>потом его </a:t>
            </a:r>
            <a:r>
              <a:rPr lang="ru-RU" dirty="0"/>
              <a:t>уже не видно.</a:t>
            </a:r>
          </a:p>
        </p:txBody>
      </p:sp>
      <p:pic>
        <p:nvPicPr>
          <p:cNvPr id="2050" name="Picture 2" descr="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485014"/>
            <a:ext cx="5853111" cy="3491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729</TotalTime>
  <Words>796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Системность в работе учителя английского языка</dc:title>
  <dc:creator>Admin</dc:creator>
  <cp:lastModifiedBy>UserWin7</cp:lastModifiedBy>
  <cp:revision>107</cp:revision>
  <dcterms:created xsi:type="dcterms:W3CDTF">2002-10-31T21:31:26Z</dcterms:created>
  <dcterms:modified xsi:type="dcterms:W3CDTF">2016-04-28T13:32:04Z</dcterms:modified>
</cp:coreProperties>
</file>