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Override PartName="/ppt/notesSlides/notesSlide1.xml" ContentType="application/vnd.openxmlformats-officedocument.presentationml.notesSlide+xml"/>
  <Override PartName="/ppt/notesSlides/notesSlide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87" r:id="rId1"/>
  </p:sldMasterIdLst>
  <p:notesMasterIdLst>
    <p:notesMasterId r:id="rId12"/>
  </p:notesMasterIdLst>
  <p:sldIdLst>
    <p:sldId id="262" r:id="rId2"/>
    <p:sldId id="263" r:id="rId3"/>
    <p:sldId id="264" r:id="rId4"/>
    <p:sldId id="265" r:id="rId5"/>
    <p:sldId id="266" r:id="rId6"/>
    <p:sldId id="267" r:id="rId7"/>
    <p:sldId id="271" r:id="rId8"/>
    <p:sldId id="268" r:id="rId9"/>
    <p:sldId id="269" r:id="rId10"/>
    <p:sldId id="270" r:id="rId11"/>
  </p:sldIdLst>
  <p:sldSz cx="9144000" cy="6858000" type="screen4x3"/>
  <p:notesSz cx="6858000" cy="9144000"/>
  <p:defaultTextStyle>
    <a:defPPr>
      <a:defRPr lang="ru-RU"/>
    </a:defPPr>
    <a:lvl1pPr algn="l" rtl="0" fontAlgn="base">
      <a:spcBef>
        <a:spcPct val="0"/>
      </a:spcBef>
      <a:spcAft>
        <a:spcPct val="0"/>
      </a:spcAft>
      <a:defRPr kern="1200">
        <a:solidFill>
          <a:schemeClr val="tx1"/>
        </a:solidFill>
        <a:latin typeface="Arial" charset="0"/>
        <a:ea typeface="+mn-ea"/>
        <a:cs typeface="Arial" charset="0"/>
      </a:defRPr>
    </a:lvl1pPr>
    <a:lvl2pPr marL="457200" algn="l" rtl="0" fontAlgn="base">
      <a:spcBef>
        <a:spcPct val="0"/>
      </a:spcBef>
      <a:spcAft>
        <a:spcPct val="0"/>
      </a:spcAft>
      <a:defRPr kern="1200">
        <a:solidFill>
          <a:schemeClr val="tx1"/>
        </a:solidFill>
        <a:latin typeface="Arial" charset="0"/>
        <a:ea typeface="+mn-ea"/>
        <a:cs typeface="Arial" charset="0"/>
      </a:defRPr>
    </a:lvl2pPr>
    <a:lvl3pPr marL="914400" algn="l" rtl="0" fontAlgn="base">
      <a:spcBef>
        <a:spcPct val="0"/>
      </a:spcBef>
      <a:spcAft>
        <a:spcPct val="0"/>
      </a:spcAft>
      <a:defRPr kern="1200">
        <a:solidFill>
          <a:schemeClr val="tx1"/>
        </a:solidFill>
        <a:latin typeface="Arial" charset="0"/>
        <a:ea typeface="+mn-ea"/>
        <a:cs typeface="Arial" charset="0"/>
      </a:defRPr>
    </a:lvl3pPr>
    <a:lvl4pPr marL="1371600" algn="l" rtl="0" fontAlgn="base">
      <a:spcBef>
        <a:spcPct val="0"/>
      </a:spcBef>
      <a:spcAft>
        <a:spcPct val="0"/>
      </a:spcAft>
      <a:defRPr kern="1200">
        <a:solidFill>
          <a:schemeClr val="tx1"/>
        </a:solidFill>
        <a:latin typeface="Arial" charset="0"/>
        <a:ea typeface="+mn-ea"/>
        <a:cs typeface="Arial" charset="0"/>
      </a:defRPr>
    </a:lvl4pPr>
    <a:lvl5pPr marL="1828800" algn="l" rtl="0" fontAlgn="base">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showOutlineIcons="0">
    <p:restoredLeft sz="15620"/>
    <p:restoredTop sz="94660"/>
  </p:normalViewPr>
  <p:slideViewPr>
    <p:cSldViewPr>
      <p:cViewPr varScale="1">
        <p:scale>
          <a:sx n="100" d="100"/>
          <a:sy n="100" d="100"/>
        </p:scale>
        <p:origin x="-294" y="-102"/>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dirty="0">
                <a:latin typeface="+mn-lt"/>
                <a:cs typeface="+mn-cs"/>
              </a:defRPr>
            </a:lvl1pPr>
          </a:lstStyle>
          <a:p>
            <a:pPr>
              <a:defRPr/>
            </a:pPr>
            <a:endParaRPr lang="ru-RU"/>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smtClean="0">
                <a:latin typeface="+mn-lt"/>
                <a:cs typeface="+mn-cs"/>
              </a:defRPr>
            </a:lvl1pPr>
          </a:lstStyle>
          <a:p>
            <a:pPr>
              <a:defRPr/>
            </a:pPr>
            <a:fld id="{710714DE-99E0-4478-BC6E-B20922B48E53}" type="datetimeFigureOut">
              <a:rPr lang="ru-RU"/>
              <a:pPr>
                <a:defRPr/>
              </a:pPr>
              <a:t>02.05.2016</a:t>
            </a:fld>
            <a:endParaRPr lang="ru-RU" dirty="0"/>
          </a:p>
        </p:txBody>
      </p:sp>
      <p:sp>
        <p:nvSpPr>
          <p:cNvPr id="4" name="Образ слайда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ru-RU" noProof="0" dirty="0"/>
          </a:p>
        </p:txBody>
      </p:sp>
      <p:sp>
        <p:nvSpPr>
          <p:cNvPr id="5" name="Заметки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ru-RU" noProof="0"/>
              <a:t>Образец текста</a:t>
            </a:r>
          </a:p>
          <a:p>
            <a:pPr lvl="1"/>
            <a:r>
              <a:rPr lang="ru-RU" noProof="0"/>
              <a:t>Второй уровень</a:t>
            </a:r>
          </a:p>
          <a:p>
            <a:pPr lvl="2"/>
            <a:r>
              <a:rPr lang="ru-RU" noProof="0"/>
              <a:t>Третий уровень</a:t>
            </a:r>
          </a:p>
          <a:p>
            <a:pPr lvl="3"/>
            <a:r>
              <a:rPr lang="ru-RU" noProof="0"/>
              <a:t>Четвертый уровень</a:t>
            </a:r>
          </a:p>
          <a:p>
            <a:pPr lvl="4"/>
            <a:r>
              <a:rPr lang="ru-RU" noProof="0"/>
              <a:t>Пятый уровень</a:t>
            </a:r>
          </a:p>
        </p:txBody>
      </p:sp>
      <p:sp>
        <p:nvSpPr>
          <p:cNvPr id="6" name="Нижний колонтитул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fontAlgn="auto">
              <a:spcBef>
                <a:spcPts val="0"/>
              </a:spcBef>
              <a:spcAft>
                <a:spcPts val="0"/>
              </a:spcAft>
              <a:defRPr sz="1200" dirty="0">
                <a:latin typeface="+mn-lt"/>
                <a:cs typeface="+mn-cs"/>
              </a:defRPr>
            </a:lvl1pPr>
          </a:lstStyle>
          <a:p>
            <a:pPr>
              <a:defRPr/>
            </a:pPr>
            <a:endParaRPr lang="ru-RU"/>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smtClean="0">
                <a:latin typeface="+mn-lt"/>
                <a:cs typeface="+mn-cs"/>
              </a:defRPr>
            </a:lvl1pPr>
          </a:lstStyle>
          <a:p>
            <a:pPr>
              <a:defRPr/>
            </a:pPr>
            <a:fld id="{55185318-153E-4C8D-BA2B-E39A0F43CFF2}" type="slidenum">
              <a:rPr lang="ru-RU"/>
              <a:pPr>
                <a:defRPr/>
              </a:pPr>
              <a:t>‹#›</a:t>
            </a:fld>
            <a:endParaRPr lang="ru-RU" dirty="0"/>
          </a:p>
        </p:txBody>
      </p:sp>
    </p:spTree>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1</a:t>
            </a:fld>
            <a:endParaRPr lang="ru-RU" dirty="0"/>
          </a:p>
        </p:txBody>
      </p:sp>
    </p:spTree>
    <p:extLst>
      <p:ext uri="{BB962C8B-B14F-4D97-AF65-F5344CB8AC3E}">
        <p14:creationId xmlns:p14="http://schemas.microsoft.com/office/powerpoint/2010/main" xmlns="" val="316261759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10</a:t>
            </a:fld>
            <a:endParaRPr lang="ru-RU" dirty="0"/>
          </a:p>
        </p:txBody>
      </p:sp>
    </p:spTree>
    <p:extLst>
      <p:ext uri="{BB962C8B-B14F-4D97-AF65-F5344CB8AC3E}">
        <p14:creationId xmlns:p14="http://schemas.microsoft.com/office/powerpoint/2010/main" xmlns="" val="34225524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2</a:t>
            </a:fld>
            <a:endParaRPr lang="ru-RU" dirty="0"/>
          </a:p>
        </p:txBody>
      </p:sp>
    </p:spTree>
    <p:extLst>
      <p:ext uri="{BB962C8B-B14F-4D97-AF65-F5344CB8AC3E}">
        <p14:creationId xmlns:p14="http://schemas.microsoft.com/office/powerpoint/2010/main" xmlns="" val="318366418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3</a:t>
            </a:fld>
            <a:endParaRPr lang="ru-RU" dirty="0"/>
          </a:p>
        </p:txBody>
      </p:sp>
    </p:spTree>
    <p:extLst>
      <p:ext uri="{BB962C8B-B14F-4D97-AF65-F5344CB8AC3E}">
        <p14:creationId xmlns:p14="http://schemas.microsoft.com/office/powerpoint/2010/main" xmlns="" val="80791351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4</a:t>
            </a:fld>
            <a:endParaRPr lang="ru-RU" dirty="0"/>
          </a:p>
        </p:txBody>
      </p:sp>
    </p:spTree>
    <p:extLst>
      <p:ext uri="{BB962C8B-B14F-4D97-AF65-F5344CB8AC3E}">
        <p14:creationId xmlns:p14="http://schemas.microsoft.com/office/powerpoint/2010/main" xmlns="" val="16765271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5</a:t>
            </a:fld>
            <a:endParaRPr lang="ru-RU" dirty="0"/>
          </a:p>
        </p:txBody>
      </p:sp>
    </p:spTree>
    <p:extLst>
      <p:ext uri="{BB962C8B-B14F-4D97-AF65-F5344CB8AC3E}">
        <p14:creationId xmlns:p14="http://schemas.microsoft.com/office/powerpoint/2010/main" xmlns="" val="5974171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6</a:t>
            </a:fld>
            <a:endParaRPr lang="ru-RU" dirty="0"/>
          </a:p>
        </p:txBody>
      </p:sp>
    </p:spTree>
    <p:extLst>
      <p:ext uri="{BB962C8B-B14F-4D97-AF65-F5344CB8AC3E}">
        <p14:creationId xmlns:p14="http://schemas.microsoft.com/office/powerpoint/2010/main" xmlns="" val="46347499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7</a:t>
            </a:fld>
            <a:endParaRPr lang="ru-RU" dirty="0"/>
          </a:p>
        </p:txBody>
      </p:sp>
    </p:spTree>
    <p:extLst>
      <p:ext uri="{BB962C8B-B14F-4D97-AF65-F5344CB8AC3E}">
        <p14:creationId xmlns:p14="http://schemas.microsoft.com/office/powerpoint/2010/main" xmlns="" val="4634749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8</a:t>
            </a:fld>
            <a:endParaRPr lang="ru-RU" dirty="0"/>
          </a:p>
        </p:txBody>
      </p:sp>
    </p:spTree>
    <p:extLst>
      <p:ext uri="{BB962C8B-B14F-4D97-AF65-F5344CB8AC3E}">
        <p14:creationId xmlns:p14="http://schemas.microsoft.com/office/powerpoint/2010/main" xmlns="" val="15576238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a:p>
        </p:txBody>
      </p:sp>
      <p:sp>
        <p:nvSpPr>
          <p:cNvPr id="4" name="Номер слайда 3"/>
          <p:cNvSpPr>
            <a:spLocks noGrp="1"/>
          </p:cNvSpPr>
          <p:nvPr>
            <p:ph type="sldNum" sz="quarter" idx="10"/>
          </p:nvPr>
        </p:nvSpPr>
        <p:spPr/>
        <p:txBody>
          <a:bodyPr/>
          <a:lstStyle/>
          <a:p>
            <a:pPr>
              <a:defRPr/>
            </a:pPr>
            <a:fld id="{55185318-153E-4C8D-BA2B-E39A0F43CFF2}" type="slidenum">
              <a:rPr lang="ru-RU"/>
              <a:pPr>
                <a:defRPr/>
              </a:pPr>
              <a:t>9</a:t>
            </a:fld>
            <a:endParaRPr lang="ru-RU" dirty="0"/>
          </a:p>
        </p:txBody>
      </p:sp>
    </p:spTree>
    <p:extLst>
      <p:ext uri="{BB962C8B-B14F-4D97-AF65-F5344CB8AC3E}">
        <p14:creationId xmlns:p14="http://schemas.microsoft.com/office/powerpoint/2010/main" xmlns="" val="291022050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866442" y="1447801"/>
            <a:ext cx="6620968" cy="3329581"/>
          </a:xfrm>
        </p:spPr>
        <p:txBody>
          <a:bodyPr anchor="b"/>
          <a:lstStyle>
            <a:lvl1pPr>
              <a:defRPr sz="7200"/>
            </a:lvl1pPr>
          </a:lstStyle>
          <a:p>
            <a:r>
              <a:rPr lang="ru-RU" dirty="0"/>
              <a:t>Образец заголовка</a:t>
            </a:r>
            <a:endParaRPr lang="en-US" dirty="0"/>
          </a:p>
        </p:txBody>
      </p:sp>
      <p:sp>
        <p:nvSpPr>
          <p:cNvPr id="3" name="Subtitle 2"/>
          <p:cNvSpPr>
            <a:spLocks noGrp="1"/>
          </p:cNvSpPr>
          <p:nvPr>
            <p:ph type="subTitle" idx="1"/>
          </p:nvPr>
        </p:nvSpPr>
        <p:spPr>
          <a:xfrm>
            <a:off x="866442" y="4777380"/>
            <a:ext cx="662096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dirty="0"/>
              <a:t>Образец подзаголовка</a:t>
            </a:r>
            <a:endParaRPr lang="en-US" dirty="0"/>
          </a:p>
        </p:txBody>
      </p:sp>
      <p:sp>
        <p:nvSpPr>
          <p:cNvPr id="4" name="Date Placeholder 3"/>
          <p:cNvSpPr>
            <a:spLocks noGrp="1"/>
          </p:cNvSpPr>
          <p:nvPr>
            <p:ph type="dt" sz="half" idx="10"/>
          </p:nvPr>
        </p:nvSpPr>
        <p:spPr/>
        <p:txBody>
          <a:bodyPr/>
          <a:lstStyle/>
          <a:p>
            <a:pPr>
              <a:defRPr/>
            </a:pPr>
            <a:fld id="{9C7AB741-330D-41CA-B737-EEAFE711BCA0}"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FBC82C-F115-4EEF-95F2-C03C54E00825}" type="slidenum">
              <a:rPr lang="ru-RU"/>
              <a:pPr>
                <a:defRPr/>
              </a:pPr>
              <a:t>‹#›</a:t>
            </a:fld>
            <a:endParaRPr lang="ru-RU" dirty="0"/>
          </a:p>
        </p:txBody>
      </p:sp>
    </p:spTree>
    <p:extLst>
      <p:ext uri="{BB962C8B-B14F-4D97-AF65-F5344CB8AC3E}">
        <p14:creationId xmlns:p14="http://schemas.microsoft.com/office/powerpoint/2010/main" xmlns="" val="343886843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3" y="4800587"/>
            <a:ext cx="6620967" cy="566738"/>
          </a:xfrm>
        </p:spPr>
        <p:txBody>
          <a:bodyPr anchor="b">
            <a:normAutofit/>
          </a:bodyPr>
          <a:lstStyle>
            <a:lvl1pPr algn="l">
              <a:defRPr sz="2400" b="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866442" y="685800"/>
            <a:ext cx="662096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866443" y="5367325"/>
            <a:ext cx="662096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pPr>
              <a:defRPr/>
            </a:pPr>
            <a:fld id="{9C7AB741-330D-41CA-B737-EEAFE711BCA0}" type="datetimeFigureOut">
              <a:rPr lang="ru-RU"/>
              <a:pPr>
                <a:defRPr/>
              </a:pPr>
              <a:t>02.05.2016</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24FBC82C-F115-4EEF-95F2-C03C54E00825}" type="slidenum">
              <a:rPr lang="ru-RU"/>
              <a:pPr>
                <a:defRPr/>
              </a:pPr>
              <a:t>‹#›</a:t>
            </a:fld>
            <a:endParaRPr lang="ru-RU" dirty="0"/>
          </a:p>
        </p:txBody>
      </p:sp>
    </p:spTree>
    <p:extLst>
      <p:ext uri="{BB962C8B-B14F-4D97-AF65-F5344CB8AC3E}">
        <p14:creationId xmlns:p14="http://schemas.microsoft.com/office/powerpoint/2010/main" xmlns="" val="85539356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866442" y="1447800"/>
            <a:ext cx="6620968" cy="1981200"/>
          </a:xfrm>
        </p:spPr>
        <p:txBody>
          <a:bodyPr/>
          <a:lstStyle>
            <a:lvl1pPr>
              <a:defRPr sz="4800"/>
            </a:lvl1pPr>
          </a:lstStyle>
          <a:p>
            <a:r>
              <a:rPr lang="ru-RU" dirty="0"/>
              <a:t>Образец заголовка</a:t>
            </a:r>
            <a:endParaRPr lang="en-US" dirty="0"/>
          </a:p>
        </p:txBody>
      </p:sp>
      <p:sp>
        <p:nvSpPr>
          <p:cNvPr id="8" name="Text Placeholder 3"/>
          <p:cNvSpPr>
            <a:spLocks noGrp="1"/>
          </p:cNvSpPr>
          <p:nvPr>
            <p:ph type="body" sz="half" idx="2"/>
          </p:nvPr>
        </p:nvSpPr>
        <p:spPr>
          <a:xfrm>
            <a:off x="866442" y="3657600"/>
            <a:ext cx="6620968"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4" name="Date Placeholder 3"/>
          <p:cNvSpPr>
            <a:spLocks noGrp="1"/>
          </p:cNvSpPr>
          <p:nvPr>
            <p:ph type="dt" sz="half" idx="10"/>
          </p:nvPr>
        </p:nvSpPr>
        <p:spPr/>
        <p:txBody>
          <a:bodyPr/>
          <a:lstStyle/>
          <a:p>
            <a:pPr>
              <a:defRPr/>
            </a:pPr>
            <a:fld id="{9C7AB741-330D-41CA-B737-EEAFE711BCA0}"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FBC82C-F115-4EEF-95F2-C03C54E00825}" type="slidenum">
              <a:rPr lang="ru-RU"/>
              <a:pPr>
                <a:defRPr/>
              </a:pPr>
              <a:t>‹#›</a:t>
            </a:fld>
            <a:endParaRPr lang="ru-RU" dirty="0"/>
          </a:p>
        </p:txBody>
      </p:sp>
    </p:spTree>
    <p:extLst>
      <p:ext uri="{BB962C8B-B14F-4D97-AF65-F5344CB8AC3E}">
        <p14:creationId xmlns:p14="http://schemas.microsoft.com/office/powerpoint/2010/main" xmlns="" val="294362185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81409" y="1447800"/>
            <a:ext cx="6001049" cy="2323374"/>
          </a:xfrm>
        </p:spPr>
        <p:txBody>
          <a:bodyPr/>
          <a:lstStyle>
            <a:lvl1pPr>
              <a:defRPr sz="4800"/>
            </a:lvl1pPr>
          </a:lstStyle>
          <a:p>
            <a:r>
              <a:rPr lang="ru-RU" dirty="0"/>
              <a:t>Образец заголовка</a:t>
            </a:r>
            <a:endParaRPr lang="en-US" dirty="0"/>
          </a:p>
        </p:txBody>
      </p:sp>
      <p:sp>
        <p:nvSpPr>
          <p:cNvPr id="11" name="Text Placeholder 3"/>
          <p:cNvSpPr>
            <a:spLocks noGrp="1"/>
          </p:cNvSpPr>
          <p:nvPr>
            <p:ph type="body" sz="half" idx="14"/>
          </p:nvPr>
        </p:nvSpPr>
        <p:spPr>
          <a:xfrm>
            <a:off x="1448177" y="3771174"/>
            <a:ext cx="546115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ru-RU" dirty="0"/>
              <a:t>Образец текста</a:t>
            </a:r>
          </a:p>
        </p:txBody>
      </p:sp>
      <p:sp>
        <p:nvSpPr>
          <p:cNvPr id="10" name="Text Placeholder 3"/>
          <p:cNvSpPr>
            <a:spLocks noGrp="1"/>
          </p:cNvSpPr>
          <p:nvPr>
            <p:ph type="body" sz="half" idx="2"/>
          </p:nvPr>
        </p:nvSpPr>
        <p:spPr>
          <a:xfrm>
            <a:off x="866442" y="4350657"/>
            <a:ext cx="6620968"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4" name="Date Placeholder 3"/>
          <p:cNvSpPr>
            <a:spLocks noGrp="1"/>
          </p:cNvSpPr>
          <p:nvPr>
            <p:ph type="dt" sz="half" idx="10"/>
          </p:nvPr>
        </p:nvSpPr>
        <p:spPr/>
        <p:txBody>
          <a:bodyPr/>
          <a:lstStyle/>
          <a:p>
            <a:pPr>
              <a:defRPr/>
            </a:pPr>
            <a:fld id="{9C7AB741-330D-41CA-B737-EEAFE711BCA0}"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FBC82C-F115-4EEF-95F2-C03C54E00825}" type="slidenum">
              <a:rPr lang="ru-RU"/>
              <a:pPr>
                <a:defRPr/>
              </a:pPr>
              <a:t>‹#›</a:t>
            </a:fld>
            <a:endParaRPr lang="ru-RU" dirty="0"/>
          </a:p>
        </p:txBody>
      </p:sp>
      <p:sp>
        <p:nvSpPr>
          <p:cNvPr id="12" name="TextBox 11"/>
          <p:cNvSpPr txBox="1"/>
          <p:nvPr/>
        </p:nvSpPr>
        <p:spPr>
          <a:xfrm>
            <a:off x="673897" y="971253"/>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
        <p:nvSpPr>
          <p:cNvPr id="15" name="TextBox 14"/>
          <p:cNvSpPr txBox="1"/>
          <p:nvPr/>
        </p:nvSpPr>
        <p:spPr>
          <a:xfrm>
            <a:off x="6999690" y="2613787"/>
            <a:ext cx="601591"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sz="12200" dirty="0"/>
              <a:t>”</a:t>
            </a:r>
          </a:p>
        </p:txBody>
      </p:sp>
    </p:spTree>
    <p:extLst>
      <p:ext uri="{BB962C8B-B14F-4D97-AF65-F5344CB8AC3E}">
        <p14:creationId xmlns:p14="http://schemas.microsoft.com/office/powerpoint/2010/main" xmlns="" val="38894801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866441" y="3124201"/>
            <a:ext cx="6620969" cy="1653180"/>
          </a:xfrm>
        </p:spPr>
        <p:txBody>
          <a:bodyPr anchor="b"/>
          <a:lstStyle>
            <a:lvl1pPr algn="l">
              <a:defRPr sz="40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pPr>
              <a:defRPr/>
            </a:pPr>
            <a:fld id="{9C7AB741-330D-41CA-B737-EEAFE711BCA0}"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FBC82C-F115-4EEF-95F2-C03C54E00825}" type="slidenum">
              <a:rPr lang="ru-RU"/>
              <a:pPr>
                <a:defRPr/>
              </a:pPr>
              <a:t>‹#›</a:t>
            </a:fld>
            <a:endParaRPr lang="ru-RU" dirty="0"/>
          </a:p>
        </p:txBody>
      </p:sp>
    </p:spTree>
    <p:extLst>
      <p:ext uri="{BB962C8B-B14F-4D97-AF65-F5344CB8AC3E}">
        <p14:creationId xmlns:p14="http://schemas.microsoft.com/office/powerpoint/2010/main" xmlns="" val="38416341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dirty="0"/>
              <a:t>Образец заголовка</a:t>
            </a:r>
            <a:endParaRPr lang="en-US" dirty="0"/>
          </a:p>
        </p:txBody>
      </p:sp>
      <p:sp>
        <p:nvSpPr>
          <p:cNvPr id="3" name="Text Placeholder 2"/>
          <p:cNvSpPr>
            <a:spLocks noGrp="1"/>
          </p:cNvSpPr>
          <p:nvPr>
            <p:ph type="body" idx="1"/>
          </p:nvPr>
        </p:nvSpPr>
        <p:spPr>
          <a:xfrm>
            <a:off x="474834" y="1981200"/>
            <a:ext cx="22107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6" name="Text Placeholder 3"/>
          <p:cNvSpPr>
            <a:spLocks noGrp="1"/>
          </p:cNvSpPr>
          <p:nvPr>
            <p:ph type="body" sz="half" idx="15"/>
          </p:nvPr>
        </p:nvSpPr>
        <p:spPr>
          <a:xfrm>
            <a:off x="489475" y="2667000"/>
            <a:ext cx="219608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Text Placeholder 4"/>
          <p:cNvSpPr>
            <a:spLocks noGrp="1"/>
          </p:cNvSpPr>
          <p:nvPr>
            <p:ph type="body" sz="quarter" idx="3"/>
          </p:nvPr>
        </p:nvSpPr>
        <p:spPr>
          <a:xfrm>
            <a:off x="2913504" y="1981200"/>
            <a:ext cx="2202754"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19" name="Text Placeholder 3"/>
          <p:cNvSpPr>
            <a:spLocks noGrp="1"/>
          </p:cNvSpPr>
          <p:nvPr>
            <p:ph type="body" sz="half" idx="16"/>
          </p:nvPr>
        </p:nvSpPr>
        <p:spPr>
          <a:xfrm>
            <a:off x="2905586" y="2667000"/>
            <a:ext cx="2210671"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14" name="Text Placeholder 4"/>
          <p:cNvSpPr>
            <a:spLocks noGrp="1"/>
          </p:cNvSpPr>
          <p:nvPr>
            <p:ph type="body" sz="quarter" idx="13"/>
          </p:nvPr>
        </p:nvSpPr>
        <p:spPr>
          <a:xfrm>
            <a:off x="5344917" y="1981200"/>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20" name="Text Placeholder 3"/>
          <p:cNvSpPr>
            <a:spLocks noGrp="1"/>
          </p:cNvSpPr>
          <p:nvPr>
            <p:ph type="body" sz="half" idx="17"/>
          </p:nvPr>
        </p:nvSpPr>
        <p:spPr>
          <a:xfrm>
            <a:off x="5344917" y="2667000"/>
            <a:ext cx="2199658"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cxnSp>
        <p:nvCxnSpPr>
          <p:cNvPr id="17" name="Straight Connector 16"/>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9C7AB741-330D-41CA-B737-EEAFE711BCA0}" type="datetimeFigureOut">
              <a:rPr lang="ru-RU"/>
              <a:pPr>
                <a:defRPr/>
              </a:pPr>
              <a:t>02.05.2016</a:t>
            </a:fld>
            <a:endParaRPr lang="ru-RU" dirty="0"/>
          </a:p>
        </p:txBody>
      </p:sp>
      <p:sp>
        <p:nvSpPr>
          <p:cNvPr id="4"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FBC82C-F115-4EEF-95F2-C03C54E00825}" type="slidenum">
              <a:rPr lang="ru-RU"/>
              <a:pPr>
                <a:defRPr/>
              </a:pPr>
              <a:t>‹#›</a:t>
            </a:fld>
            <a:endParaRPr lang="ru-RU" dirty="0"/>
          </a:p>
        </p:txBody>
      </p:sp>
    </p:spTree>
    <p:extLst>
      <p:ext uri="{BB962C8B-B14F-4D97-AF65-F5344CB8AC3E}">
        <p14:creationId xmlns:p14="http://schemas.microsoft.com/office/powerpoint/2010/main" xmlns="" val="155603025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dirty="0"/>
              <a:t>Образец заголовка</a:t>
            </a:r>
            <a:endParaRPr lang="en-US" dirty="0"/>
          </a:p>
        </p:txBody>
      </p:sp>
      <p:sp>
        <p:nvSpPr>
          <p:cNvPr id="3" name="Text Placeholder 2"/>
          <p:cNvSpPr>
            <a:spLocks noGrp="1"/>
          </p:cNvSpPr>
          <p:nvPr>
            <p:ph type="body" idx="1"/>
          </p:nvPr>
        </p:nvSpPr>
        <p:spPr>
          <a:xfrm>
            <a:off x="489475" y="4250949"/>
            <a:ext cx="22056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29" name="Picture Placeholder 2"/>
          <p:cNvSpPr>
            <a:spLocks noGrp="1" noChangeAspect="1"/>
          </p:cNvSpPr>
          <p:nvPr>
            <p:ph type="pic" idx="15"/>
          </p:nvPr>
        </p:nvSpPr>
        <p:spPr>
          <a:xfrm>
            <a:off x="489475" y="2209800"/>
            <a:ext cx="2205612"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2" name="Text Placeholder 3"/>
          <p:cNvSpPr>
            <a:spLocks noGrp="1"/>
          </p:cNvSpPr>
          <p:nvPr>
            <p:ph type="body" sz="half" idx="18"/>
          </p:nvPr>
        </p:nvSpPr>
        <p:spPr>
          <a:xfrm>
            <a:off x="489475" y="4827212"/>
            <a:ext cx="2205612"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Text Placeholder 4"/>
          <p:cNvSpPr>
            <a:spLocks noGrp="1"/>
          </p:cNvSpPr>
          <p:nvPr>
            <p:ph type="body" sz="quarter" idx="3"/>
          </p:nvPr>
        </p:nvSpPr>
        <p:spPr>
          <a:xfrm>
            <a:off x="2917792" y="4250949"/>
            <a:ext cx="21984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30" name="Picture Placeholder 2"/>
          <p:cNvSpPr>
            <a:spLocks noGrp="1" noChangeAspect="1"/>
          </p:cNvSpPr>
          <p:nvPr>
            <p:ph type="pic" idx="21"/>
          </p:nvPr>
        </p:nvSpPr>
        <p:spPr>
          <a:xfrm>
            <a:off x="2917791" y="2209800"/>
            <a:ext cx="2198466"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3" name="Text Placeholder 3"/>
          <p:cNvSpPr>
            <a:spLocks noGrp="1"/>
          </p:cNvSpPr>
          <p:nvPr>
            <p:ph type="body" sz="half" idx="19"/>
          </p:nvPr>
        </p:nvSpPr>
        <p:spPr>
          <a:xfrm>
            <a:off x="2916776" y="4827211"/>
            <a:ext cx="2201378"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14" name="Text Placeholder 4"/>
          <p:cNvSpPr>
            <a:spLocks noGrp="1"/>
          </p:cNvSpPr>
          <p:nvPr>
            <p:ph type="body" sz="quarter" idx="13"/>
          </p:nvPr>
        </p:nvSpPr>
        <p:spPr>
          <a:xfrm>
            <a:off x="5344917" y="4250949"/>
            <a:ext cx="219965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31" name="Picture Placeholder 2"/>
          <p:cNvSpPr>
            <a:spLocks noGrp="1" noChangeAspect="1"/>
          </p:cNvSpPr>
          <p:nvPr>
            <p:ph type="pic" idx="22"/>
          </p:nvPr>
        </p:nvSpPr>
        <p:spPr>
          <a:xfrm>
            <a:off x="5344916" y="2209800"/>
            <a:ext cx="2199658"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24" name="Text Placeholder 3"/>
          <p:cNvSpPr>
            <a:spLocks noGrp="1"/>
          </p:cNvSpPr>
          <p:nvPr>
            <p:ph type="body" sz="half" idx="20"/>
          </p:nvPr>
        </p:nvSpPr>
        <p:spPr>
          <a:xfrm>
            <a:off x="5344824" y="4827209"/>
            <a:ext cx="2202571"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cxnSp>
        <p:nvCxnSpPr>
          <p:cNvPr id="19" name="Straight Connector 18"/>
          <p:cNvCxnSpPr/>
          <p:nvPr/>
        </p:nvCxnSpPr>
        <p:spPr>
          <a:xfrm>
            <a:off x="2795334"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5223030"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pPr>
              <a:defRPr/>
            </a:pPr>
            <a:fld id="{9C7AB741-330D-41CA-B737-EEAFE711BCA0}" type="datetimeFigureOut">
              <a:rPr lang="ru-RU"/>
              <a:pPr>
                <a:defRPr/>
              </a:pPr>
              <a:t>02.05.2016</a:t>
            </a:fld>
            <a:endParaRPr lang="ru-RU" dirty="0"/>
          </a:p>
        </p:txBody>
      </p:sp>
      <p:sp>
        <p:nvSpPr>
          <p:cNvPr id="4"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24FBC82C-F115-4EEF-95F2-C03C54E00825}" type="slidenum">
              <a:rPr lang="ru-RU"/>
              <a:pPr>
                <a:defRPr/>
              </a:pPr>
              <a:t>‹#›</a:t>
            </a:fld>
            <a:endParaRPr lang="ru-RU" dirty="0"/>
          </a:p>
        </p:txBody>
      </p:sp>
    </p:spTree>
    <p:extLst>
      <p:ext uri="{BB962C8B-B14F-4D97-AF65-F5344CB8AC3E}">
        <p14:creationId xmlns:p14="http://schemas.microsoft.com/office/powerpoint/2010/main" xmlns="" val="285646014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pPr>
              <a:defRPr/>
            </a:pPr>
            <a:fld id="{608D5298-5380-456E-B623-E0A9363BDD6E}"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A22E0108-5EA9-431D-A9D7-15F716E18EF1}" type="slidenum">
              <a:rPr lang="ru-RU"/>
              <a:pPr>
                <a:defRPr/>
              </a:pPr>
              <a:t>‹#›</a:t>
            </a:fld>
            <a:endParaRPr lang="ru-RU" dirty="0"/>
          </a:p>
        </p:txBody>
      </p:sp>
    </p:spTree>
    <p:extLst>
      <p:ext uri="{BB962C8B-B14F-4D97-AF65-F5344CB8AC3E}">
        <p14:creationId xmlns:p14="http://schemas.microsoft.com/office/powerpoint/2010/main" xmlns="" val="51515998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229782" y="430214"/>
            <a:ext cx="1314793" cy="5826125"/>
          </a:xfrm>
        </p:spPr>
        <p:txBody>
          <a:bodyPr vert="eaVert" anchor="b" anchorCtr="0"/>
          <a:lstStyle/>
          <a:p>
            <a:r>
              <a:rPr lang="ru-RU" dirty="0"/>
              <a:t>Образец заголовка</a:t>
            </a:r>
            <a:endParaRPr lang="en-US" dirty="0"/>
          </a:p>
        </p:txBody>
      </p:sp>
      <p:sp>
        <p:nvSpPr>
          <p:cNvPr id="3" name="Vertical Text Placeholder 2"/>
          <p:cNvSpPr>
            <a:spLocks noGrp="1"/>
          </p:cNvSpPr>
          <p:nvPr>
            <p:ph type="body" orient="vert" idx="1"/>
          </p:nvPr>
        </p:nvSpPr>
        <p:spPr>
          <a:xfrm>
            <a:off x="489475" y="773205"/>
            <a:ext cx="5568812" cy="5483134"/>
          </a:xfrm>
        </p:spPr>
        <p:txBody>
          <a:bodyPr vert="eaVert"/>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10"/>
          </p:nvPr>
        </p:nvSpPr>
        <p:spPr/>
        <p:txBody>
          <a:bodyPr/>
          <a:lstStyle/>
          <a:p>
            <a:pPr>
              <a:defRPr/>
            </a:pPr>
            <a:fld id="{317A32CA-8498-4F4F-A7C4-39747C4C2286}"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4768920D-3DB0-45BB-9F61-3992543EFB5E}" type="slidenum">
              <a:rPr lang="ru-RU"/>
              <a:pPr>
                <a:defRPr/>
              </a:pPr>
              <a:t>‹#›</a:t>
            </a:fld>
            <a:endParaRPr lang="ru-RU" dirty="0"/>
          </a:p>
        </p:txBody>
      </p:sp>
    </p:spTree>
    <p:extLst>
      <p:ext uri="{BB962C8B-B14F-4D97-AF65-F5344CB8AC3E}">
        <p14:creationId xmlns:p14="http://schemas.microsoft.com/office/powerpoint/2010/main" xmlns="" val="147261021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idx="1"/>
          </p:nvPr>
        </p:nvSpPr>
        <p:spPr/>
        <p:txBody>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3"/>
          <p:cNvSpPr>
            <a:spLocks noGrp="1"/>
          </p:cNvSpPr>
          <p:nvPr>
            <p:ph type="dt" sz="half" idx="10"/>
          </p:nvPr>
        </p:nvSpPr>
        <p:spPr/>
        <p:txBody>
          <a:bodyPr/>
          <a:lstStyle/>
          <a:p>
            <a:pPr>
              <a:defRPr/>
            </a:pPr>
            <a:fld id="{C15FD934-A61F-43B4-BFBD-372715D94E02}"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66DE2A90-8E08-44A0-A9D0-6A245059BDBD}" type="slidenum">
              <a:rPr lang="ru-RU"/>
              <a:pPr>
                <a:defRPr/>
              </a:pPr>
              <a:t>‹#›</a:t>
            </a:fld>
            <a:endParaRPr lang="ru-RU" dirty="0"/>
          </a:p>
        </p:txBody>
      </p:sp>
    </p:spTree>
    <p:extLst>
      <p:ext uri="{BB962C8B-B14F-4D97-AF65-F5344CB8AC3E}">
        <p14:creationId xmlns:p14="http://schemas.microsoft.com/office/powerpoint/2010/main" xmlns="" val="34915354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866443" y="2861734"/>
            <a:ext cx="6620967" cy="1915647"/>
          </a:xfrm>
        </p:spPr>
        <p:txBody>
          <a:bodyPr anchor="b"/>
          <a:lstStyle>
            <a:lvl1pPr algn="l">
              <a:defRPr sz="4000" b="0" cap="none"/>
            </a:lvl1pPr>
          </a:lstStyle>
          <a:p>
            <a:r>
              <a:rPr lang="ru-RU" dirty="0"/>
              <a:t>Образец заголовка</a:t>
            </a:r>
            <a:endParaRPr lang="en-US" dirty="0"/>
          </a:p>
        </p:txBody>
      </p:sp>
      <p:sp>
        <p:nvSpPr>
          <p:cNvPr id="3" name="Text Placeholder 2"/>
          <p:cNvSpPr>
            <a:spLocks noGrp="1"/>
          </p:cNvSpPr>
          <p:nvPr>
            <p:ph type="body" idx="1"/>
          </p:nvPr>
        </p:nvSpPr>
        <p:spPr>
          <a:xfrm>
            <a:off x="866442" y="4777381"/>
            <a:ext cx="662096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dirty="0"/>
              <a:t>Образец текста</a:t>
            </a:r>
          </a:p>
        </p:txBody>
      </p:sp>
      <p:sp>
        <p:nvSpPr>
          <p:cNvPr id="4" name="Date Placeholder 3"/>
          <p:cNvSpPr>
            <a:spLocks noGrp="1"/>
          </p:cNvSpPr>
          <p:nvPr>
            <p:ph type="dt" sz="half" idx="10"/>
          </p:nvPr>
        </p:nvSpPr>
        <p:spPr/>
        <p:txBody>
          <a:bodyPr/>
          <a:lstStyle/>
          <a:p>
            <a:pPr>
              <a:defRPr/>
            </a:pPr>
            <a:fld id="{38E37F69-CA25-49EE-BB52-A938FE0030CD}" type="datetimeFigureOut">
              <a:rPr lang="ru-RU"/>
              <a:pPr>
                <a:defRPr/>
              </a:pPr>
              <a:t>02.05.2016</a:t>
            </a:fld>
            <a:endParaRPr lang="ru-RU" dirty="0"/>
          </a:p>
        </p:txBody>
      </p:sp>
      <p:sp>
        <p:nvSpPr>
          <p:cNvPr id="5" name="Footer Placeholder 4"/>
          <p:cNvSpPr>
            <a:spLocks noGrp="1"/>
          </p:cNvSpPr>
          <p:nvPr>
            <p:ph type="ftr" sz="quarter" idx="11"/>
          </p:nvPr>
        </p:nvSpPr>
        <p:spPr/>
        <p:txBody>
          <a:bodyPr/>
          <a:lstStyle/>
          <a:p>
            <a:pPr>
              <a:defRPr/>
            </a:pPr>
            <a:endParaRPr lang="ru-RU"/>
          </a:p>
        </p:txBody>
      </p:sp>
      <p:sp>
        <p:nvSpPr>
          <p:cNvPr id="6" name="Slide Number Placeholder 5"/>
          <p:cNvSpPr>
            <a:spLocks noGrp="1"/>
          </p:cNvSpPr>
          <p:nvPr>
            <p:ph type="sldNum" sz="quarter" idx="12"/>
          </p:nvPr>
        </p:nvSpPr>
        <p:spPr/>
        <p:txBody>
          <a:bodyPr/>
          <a:lstStyle/>
          <a:p>
            <a:pPr>
              <a:defRPr/>
            </a:pPr>
            <a:fld id="{EE40A4AB-43C5-4264-871A-09E27F48EDDD}" type="slidenum">
              <a:rPr lang="ru-RU"/>
              <a:pPr>
                <a:defRPr/>
              </a:pPr>
              <a:t>‹#›</a:t>
            </a:fld>
            <a:endParaRPr lang="ru-RU" dirty="0"/>
          </a:p>
        </p:txBody>
      </p:sp>
    </p:spTree>
    <p:extLst>
      <p:ext uri="{BB962C8B-B14F-4D97-AF65-F5344CB8AC3E}">
        <p14:creationId xmlns:p14="http://schemas.microsoft.com/office/powerpoint/2010/main" xmlns="" val="47263966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3" name="Content Placeholder 2"/>
          <p:cNvSpPr>
            <a:spLocks noGrp="1"/>
          </p:cNvSpPr>
          <p:nvPr>
            <p:ph sz="half" idx="1"/>
          </p:nvPr>
        </p:nvSpPr>
        <p:spPr>
          <a:xfrm>
            <a:off x="827700" y="2060576"/>
            <a:ext cx="3298113"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Content Placeholder 3"/>
          <p:cNvSpPr>
            <a:spLocks noGrp="1"/>
          </p:cNvSpPr>
          <p:nvPr>
            <p:ph sz="half" idx="2"/>
          </p:nvPr>
        </p:nvSpPr>
        <p:spPr>
          <a:xfrm>
            <a:off x="4241975" y="2056093"/>
            <a:ext cx="3298115"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Date Placeholder 4"/>
          <p:cNvSpPr>
            <a:spLocks noGrp="1"/>
          </p:cNvSpPr>
          <p:nvPr>
            <p:ph type="dt" sz="half" idx="10"/>
          </p:nvPr>
        </p:nvSpPr>
        <p:spPr/>
        <p:txBody>
          <a:bodyPr/>
          <a:lstStyle/>
          <a:p>
            <a:pPr>
              <a:defRPr/>
            </a:pPr>
            <a:fld id="{6AD6DDAF-19D1-4194-B8BD-12352D1CCC20}" type="datetimeFigureOut">
              <a:rPr lang="ru-RU"/>
              <a:pPr>
                <a:defRPr/>
              </a:pPr>
              <a:t>02.05.2016</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1A960924-1A6C-4E7C-93B3-FFF78505D5C3}" type="slidenum">
              <a:rPr lang="ru-RU"/>
              <a:pPr>
                <a:defRPr/>
              </a:pPr>
              <a:t>‹#›</a:t>
            </a:fld>
            <a:endParaRPr lang="ru-RU" dirty="0"/>
          </a:p>
        </p:txBody>
      </p:sp>
    </p:spTree>
    <p:extLst>
      <p:ext uri="{BB962C8B-B14F-4D97-AF65-F5344CB8AC3E}">
        <p14:creationId xmlns:p14="http://schemas.microsoft.com/office/powerpoint/2010/main" xmlns="" val="32627557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dirty="0"/>
              <a:t>Образец заголовка</a:t>
            </a:r>
            <a:endParaRPr lang="en-US" dirty="0"/>
          </a:p>
        </p:txBody>
      </p:sp>
      <p:sp>
        <p:nvSpPr>
          <p:cNvPr id="3" name="Text Placeholder 2"/>
          <p:cNvSpPr>
            <a:spLocks noGrp="1"/>
          </p:cNvSpPr>
          <p:nvPr>
            <p:ph type="body" idx="1"/>
          </p:nvPr>
        </p:nvSpPr>
        <p:spPr>
          <a:xfrm>
            <a:off x="827700" y="1905000"/>
            <a:ext cx="3298112"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4" name="Content Placeholder 3"/>
          <p:cNvSpPr>
            <a:spLocks noGrp="1"/>
          </p:cNvSpPr>
          <p:nvPr>
            <p:ph sz="half" idx="2"/>
          </p:nvPr>
        </p:nvSpPr>
        <p:spPr>
          <a:xfrm>
            <a:off x="827700"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5" name="Text Placeholder 4"/>
          <p:cNvSpPr>
            <a:spLocks noGrp="1"/>
          </p:cNvSpPr>
          <p:nvPr>
            <p:ph type="body" sz="quarter" idx="3"/>
          </p:nvPr>
        </p:nvSpPr>
        <p:spPr>
          <a:xfrm>
            <a:off x="4241976" y="1905000"/>
            <a:ext cx="3298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dirty="0"/>
              <a:t>Образец текста</a:t>
            </a:r>
          </a:p>
        </p:txBody>
      </p:sp>
      <p:sp>
        <p:nvSpPr>
          <p:cNvPr id="6" name="Content Placeholder 5"/>
          <p:cNvSpPr>
            <a:spLocks noGrp="1"/>
          </p:cNvSpPr>
          <p:nvPr>
            <p:ph sz="quarter" idx="4"/>
          </p:nvPr>
        </p:nvSpPr>
        <p:spPr>
          <a:xfrm>
            <a:off x="4241976" y="2514600"/>
            <a:ext cx="3298113"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7" name="Date Placeholder 6"/>
          <p:cNvSpPr>
            <a:spLocks noGrp="1"/>
          </p:cNvSpPr>
          <p:nvPr>
            <p:ph type="dt" sz="half" idx="10"/>
          </p:nvPr>
        </p:nvSpPr>
        <p:spPr/>
        <p:txBody>
          <a:bodyPr/>
          <a:lstStyle/>
          <a:p>
            <a:pPr>
              <a:defRPr/>
            </a:pPr>
            <a:fld id="{1152EF2D-017C-41C0-A3FC-40F91DFB1646}" type="datetimeFigureOut">
              <a:rPr lang="ru-RU"/>
              <a:pPr>
                <a:defRPr/>
              </a:pPr>
              <a:t>02.05.2016</a:t>
            </a:fld>
            <a:endParaRPr lang="ru-RU" dirty="0"/>
          </a:p>
        </p:txBody>
      </p:sp>
      <p:sp>
        <p:nvSpPr>
          <p:cNvPr id="8" name="Footer Placeholder 7"/>
          <p:cNvSpPr>
            <a:spLocks noGrp="1"/>
          </p:cNvSpPr>
          <p:nvPr>
            <p:ph type="ftr" sz="quarter" idx="11"/>
          </p:nvPr>
        </p:nvSpPr>
        <p:spPr/>
        <p:txBody>
          <a:bodyPr/>
          <a:lstStyle/>
          <a:p>
            <a:pPr>
              <a:defRPr/>
            </a:pPr>
            <a:endParaRPr lang="ru-RU"/>
          </a:p>
        </p:txBody>
      </p:sp>
      <p:sp>
        <p:nvSpPr>
          <p:cNvPr id="9" name="Slide Number Placeholder 8"/>
          <p:cNvSpPr>
            <a:spLocks noGrp="1"/>
          </p:cNvSpPr>
          <p:nvPr>
            <p:ph type="sldNum" sz="quarter" idx="12"/>
          </p:nvPr>
        </p:nvSpPr>
        <p:spPr/>
        <p:txBody>
          <a:bodyPr/>
          <a:lstStyle/>
          <a:p>
            <a:pPr>
              <a:defRPr/>
            </a:pPr>
            <a:fld id="{C553E8AF-7AAE-48B6-B40F-6FB98C99E36C}" type="slidenum">
              <a:rPr lang="ru-RU"/>
              <a:pPr>
                <a:defRPr/>
              </a:pPr>
              <a:t>‹#›</a:t>
            </a:fld>
            <a:endParaRPr lang="ru-RU" dirty="0"/>
          </a:p>
        </p:txBody>
      </p:sp>
    </p:spTree>
    <p:extLst>
      <p:ext uri="{BB962C8B-B14F-4D97-AF65-F5344CB8AC3E}">
        <p14:creationId xmlns:p14="http://schemas.microsoft.com/office/powerpoint/2010/main" xmlns="" val="10744238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dirty="0"/>
              <a:t>Образец заголовка</a:t>
            </a:r>
            <a:endParaRPr lang="en-US" dirty="0"/>
          </a:p>
        </p:txBody>
      </p:sp>
      <p:sp>
        <p:nvSpPr>
          <p:cNvPr id="7" name="Date Placeholder 2"/>
          <p:cNvSpPr>
            <a:spLocks noGrp="1"/>
          </p:cNvSpPr>
          <p:nvPr>
            <p:ph type="dt" sz="half" idx="10"/>
          </p:nvPr>
        </p:nvSpPr>
        <p:spPr/>
        <p:txBody>
          <a:bodyPr/>
          <a:lstStyle/>
          <a:p>
            <a:pPr>
              <a:defRPr/>
            </a:pPr>
            <a:fld id="{19A7205A-4F1A-432C-8292-6F8674CB1B08}" type="datetimeFigureOut">
              <a:rPr lang="ru-RU"/>
              <a:pPr>
                <a:defRPr/>
              </a:pPr>
              <a:t>02.05.2016</a:t>
            </a:fld>
            <a:endParaRPr lang="ru-RU" dirty="0"/>
          </a:p>
        </p:txBody>
      </p:sp>
      <p:sp>
        <p:nvSpPr>
          <p:cNvPr id="5" name="Footer Placeholder 3"/>
          <p:cNvSpPr>
            <a:spLocks noGrp="1"/>
          </p:cNvSpPr>
          <p:nvPr>
            <p:ph type="ftr" sz="quarter" idx="11"/>
          </p:nvPr>
        </p:nvSpPr>
        <p:spPr/>
        <p:txBody>
          <a:bodyPr/>
          <a:lstStyle/>
          <a:p>
            <a:pPr>
              <a:defRPr/>
            </a:pPr>
            <a:endParaRPr lang="ru-RU"/>
          </a:p>
        </p:txBody>
      </p:sp>
      <p:sp>
        <p:nvSpPr>
          <p:cNvPr id="6" name="Slide Number Placeholder 4"/>
          <p:cNvSpPr>
            <a:spLocks noGrp="1"/>
          </p:cNvSpPr>
          <p:nvPr>
            <p:ph type="sldNum" sz="quarter" idx="12"/>
          </p:nvPr>
        </p:nvSpPr>
        <p:spPr/>
        <p:txBody>
          <a:bodyPr/>
          <a:lstStyle/>
          <a:p>
            <a:pPr>
              <a:defRPr/>
            </a:pPr>
            <a:fld id="{12B4CAC4-7058-4666-A6F8-AED2C792471D}" type="slidenum">
              <a:rPr lang="ru-RU"/>
              <a:pPr>
                <a:defRPr/>
              </a:pPr>
              <a:t>‹#›</a:t>
            </a:fld>
            <a:endParaRPr lang="ru-RU" dirty="0"/>
          </a:p>
        </p:txBody>
      </p:sp>
    </p:spTree>
    <p:extLst>
      <p:ext uri="{BB962C8B-B14F-4D97-AF65-F5344CB8AC3E}">
        <p14:creationId xmlns:p14="http://schemas.microsoft.com/office/powerpoint/2010/main" xmlns="" val="174692255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pPr>
              <a:defRPr/>
            </a:pPr>
            <a:fld id="{4A01353C-992A-4BA9-82F4-C93C6CFA0233}" type="datetimeFigureOut">
              <a:rPr lang="ru-RU"/>
              <a:pPr>
                <a:defRPr/>
              </a:pPr>
              <a:t>02.05.2016</a:t>
            </a:fld>
            <a:endParaRPr lang="ru-RU" dirty="0"/>
          </a:p>
        </p:txBody>
      </p:sp>
      <p:sp>
        <p:nvSpPr>
          <p:cNvPr id="5" name="Footer Placeholder 2"/>
          <p:cNvSpPr>
            <a:spLocks noGrp="1"/>
          </p:cNvSpPr>
          <p:nvPr>
            <p:ph type="ftr" sz="quarter" idx="11"/>
          </p:nvPr>
        </p:nvSpPr>
        <p:spPr/>
        <p:txBody>
          <a:bodyPr/>
          <a:lstStyle/>
          <a:p>
            <a:pPr>
              <a:defRPr/>
            </a:pPr>
            <a:endParaRPr lang="ru-RU"/>
          </a:p>
        </p:txBody>
      </p:sp>
      <p:sp>
        <p:nvSpPr>
          <p:cNvPr id="6" name="Slide Number Placeholder 3"/>
          <p:cNvSpPr>
            <a:spLocks noGrp="1"/>
          </p:cNvSpPr>
          <p:nvPr>
            <p:ph type="sldNum" sz="quarter" idx="12"/>
          </p:nvPr>
        </p:nvSpPr>
        <p:spPr/>
        <p:txBody>
          <a:bodyPr/>
          <a:lstStyle/>
          <a:p>
            <a:pPr>
              <a:defRPr/>
            </a:pPr>
            <a:fld id="{46E5C2CA-3986-4523-B17A-F875E73F7E7B}" type="slidenum">
              <a:rPr lang="ru-RU"/>
              <a:pPr>
                <a:defRPr/>
              </a:pPr>
              <a:t>‹#›</a:t>
            </a:fld>
            <a:endParaRPr lang="ru-RU" dirty="0"/>
          </a:p>
        </p:txBody>
      </p:sp>
    </p:spTree>
    <p:extLst>
      <p:ext uri="{BB962C8B-B14F-4D97-AF65-F5344CB8AC3E}">
        <p14:creationId xmlns:p14="http://schemas.microsoft.com/office/powerpoint/2010/main" xmlns="" val="4997448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6441" y="1447800"/>
            <a:ext cx="2551462" cy="1447800"/>
          </a:xfrm>
        </p:spPr>
        <p:txBody>
          <a:bodyPr anchor="b"/>
          <a:lstStyle>
            <a:lvl1pPr algn="l">
              <a:defRPr sz="2400" b="0"/>
            </a:lvl1pPr>
          </a:lstStyle>
          <a:p>
            <a:r>
              <a:rPr lang="ru-RU" dirty="0"/>
              <a:t>Образец заголовка</a:t>
            </a:r>
            <a:endParaRPr lang="en-US" dirty="0"/>
          </a:p>
        </p:txBody>
      </p:sp>
      <p:sp>
        <p:nvSpPr>
          <p:cNvPr id="3" name="Content Placeholder 2"/>
          <p:cNvSpPr>
            <a:spLocks noGrp="1"/>
          </p:cNvSpPr>
          <p:nvPr>
            <p:ph idx="1"/>
          </p:nvPr>
        </p:nvSpPr>
        <p:spPr>
          <a:xfrm>
            <a:off x="3589397" y="1447800"/>
            <a:ext cx="3898013"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Text Placeholder 3"/>
          <p:cNvSpPr>
            <a:spLocks noGrp="1"/>
          </p:cNvSpPr>
          <p:nvPr>
            <p:ph type="body" sz="half" idx="2"/>
          </p:nvPr>
        </p:nvSpPr>
        <p:spPr>
          <a:xfrm>
            <a:off x="866441" y="3129281"/>
            <a:ext cx="2551462"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7" name="Date Placeholder 4"/>
          <p:cNvSpPr>
            <a:spLocks noGrp="1"/>
          </p:cNvSpPr>
          <p:nvPr>
            <p:ph type="dt" sz="half" idx="10"/>
          </p:nvPr>
        </p:nvSpPr>
        <p:spPr/>
        <p:txBody>
          <a:bodyPr/>
          <a:lstStyle/>
          <a:p>
            <a:pPr>
              <a:defRPr/>
            </a:pPr>
            <a:fld id="{DDF31069-BAFD-4EB2-8789-4A9669A8B368}" type="datetimeFigureOut">
              <a:rPr lang="ru-RU"/>
              <a:pPr>
                <a:defRPr/>
              </a:pPr>
              <a:t>02.05.2016</a:t>
            </a:fld>
            <a:endParaRPr lang="ru-RU" dirty="0"/>
          </a:p>
        </p:txBody>
      </p:sp>
      <p:sp>
        <p:nvSpPr>
          <p:cNvPr id="5" name="Footer Placeholder 5"/>
          <p:cNvSpPr>
            <a:spLocks noGrp="1"/>
          </p:cNvSpPr>
          <p:nvPr>
            <p:ph type="ftr" sz="quarter" idx="11"/>
          </p:nvPr>
        </p:nvSpPr>
        <p:spPr/>
        <p:txBody>
          <a:bodyPr/>
          <a:lstStyle/>
          <a:p>
            <a:pPr>
              <a:defRPr/>
            </a:pPr>
            <a:endParaRPr lang="ru-RU"/>
          </a:p>
        </p:txBody>
      </p:sp>
      <p:sp>
        <p:nvSpPr>
          <p:cNvPr id="6" name="Slide Number Placeholder 6"/>
          <p:cNvSpPr>
            <a:spLocks noGrp="1"/>
          </p:cNvSpPr>
          <p:nvPr>
            <p:ph type="sldNum" sz="quarter" idx="12"/>
          </p:nvPr>
        </p:nvSpPr>
        <p:spPr/>
        <p:txBody>
          <a:bodyPr/>
          <a:lstStyle/>
          <a:p>
            <a:pPr>
              <a:defRPr/>
            </a:pPr>
            <a:fld id="{94F6B063-DFFD-490E-803C-FC770D13921D}" type="slidenum">
              <a:rPr lang="ru-RU"/>
              <a:pPr>
                <a:defRPr/>
              </a:pPr>
              <a:t>‹#›</a:t>
            </a:fld>
            <a:endParaRPr lang="ru-RU" dirty="0"/>
          </a:p>
        </p:txBody>
      </p:sp>
    </p:spTree>
    <p:extLst>
      <p:ext uri="{BB962C8B-B14F-4D97-AF65-F5344CB8AC3E}">
        <p14:creationId xmlns:p14="http://schemas.microsoft.com/office/powerpoint/2010/main" xmlns="" val="41566646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865656" y="1854192"/>
            <a:ext cx="3820674" cy="1574808"/>
          </a:xfrm>
        </p:spPr>
        <p:txBody>
          <a:bodyPr anchor="b">
            <a:normAutofit/>
          </a:bodyPr>
          <a:lstStyle>
            <a:lvl1pPr algn="l">
              <a:defRPr sz="3600" b="0"/>
            </a:lvl1pPr>
          </a:lstStyle>
          <a:p>
            <a:r>
              <a:rPr lang="ru-RU" dirty="0"/>
              <a:t>Образец заголовка</a:t>
            </a:r>
            <a:endParaRPr lang="en-US" dirty="0"/>
          </a:p>
        </p:txBody>
      </p:sp>
      <p:sp>
        <p:nvSpPr>
          <p:cNvPr id="3" name="Picture Placeholder 2"/>
          <p:cNvSpPr>
            <a:spLocks noGrp="1" noChangeAspect="1"/>
          </p:cNvSpPr>
          <p:nvPr>
            <p:ph type="pic" idx="1"/>
          </p:nvPr>
        </p:nvSpPr>
        <p:spPr>
          <a:xfrm>
            <a:off x="5213517" y="1143000"/>
            <a:ext cx="2400925"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dirty="0"/>
              <a:t>Вставка рисунка</a:t>
            </a:r>
            <a:endParaRPr lang="en-US" dirty="0"/>
          </a:p>
        </p:txBody>
      </p:sp>
      <p:sp>
        <p:nvSpPr>
          <p:cNvPr id="4" name="Text Placeholder 3"/>
          <p:cNvSpPr>
            <a:spLocks noGrp="1"/>
          </p:cNvSpPr>
          <p:nvPr>
            <p:ph type="body" sz="half" idx="2"/>
          </p:nvPr>
        </p:nvSpPr>
        <p:spPr>
          <a:xfrm>
            <a:off x="866441" y="3657600"/>
            <a:ext cx="3814728"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dirty="0"/>
              <a:t>Образец текста</a:t>
            </a:r>
          </a:p>
        </p:txBody>
      </p:sp>
      <p:sp>
        <p:nvSpPr>
          <p:cNvPr id="5" name="Date Placeholder 4"/>
          <p:cNvSpPr>
            <a:spLocks noGrp="1"/>
          </p:cNvSpPr>
          <p:nvPr>
            <p:ph type="dt" sz="half" idx="10"/>
          </p:nvPr>
        </p:nvSpPr>
        <p:spPr/>
        <p:txBody>
          <a:bodyPr/>
          <a:lstStyle/>
          <a:p>
            <a:pPr>
              <a:defRPr/>
            </a:pPr>
            <a:fld id="{DC8C4410-8B20-49B6-B12B-7436BA228FE9}" type="datetimeFigureOut">
              <a:rPr lang="ru-RU"/>
              <a:pPr>
                <a:defRPr/>
              </a:pPr>
              <a:t>02.05.2016</a:t>
            </a:fld>
            <a:endParaRPr lang="ru-RU" dirty="0"/>
          </a:p>
        </p:txBody>
      </p:sp>
      <p:sp>
        <p:nvSpPr>
          <p:cNvPr id="6" name="Footer Placeholder 5"/>
          <p:cNvSpPr>
            <a:spLocks noGrp="1"/>
          </p:cNvSpPr>
          <p:nvPr>
            <p:ph type="ftr" sz="quarter" idx="11"/>
          </p:nvPr>
        </p:nvSpPr>
        <p:spPr/>
        <p:txBody>
          <a:bodyPr/>
          <a:lstStyle/>
          <a:p>
            <a:pPr>
              <a:defRPr/>
            </a:pPr>
            <a:endParaRPr lang="ru-RU"/>
          </a:p>
        </p:txBody>
      </p:sp>
      <p:sp>
        <p:nvSpPr>
          <p:cNvPr id="7" name="Slide Number Placeholder 6"/>
          <p:cNvSpPr>
            <a:spLocks noGrp="1"/>
          </p:cNvSpPr>
          <p:nvPr>
            <p:ph type="sldNum" sz="quarter" idx="12"/>
          </p:nvPr>
        </p:nvSpPr>
        <p:spPr/>
        <p:txBody>
          <a:bodyPr/>
          <a:lstStyle/>
          <a:p>
            <a:pPr>
              <a:defRPr/>
            </a:pPr>
            <a:fld id="{79AFC7AC-260A-42B8-93F0-EF91E30CC30D}" type="slidenum">
              <a:rPr lang="ru-RU"/>
              <a:pPr>
                <a:defRPr/>
              </a:pPr>
              <a:t>‹#›</a:t>
            </a:fld>
            <a:endParaRPr lang="ru-RU" dirty="0"/>
          </a:p>
        </p:txBody>
      </p:sp>
    </p:spTree>
    <p:extLst>
      <p:ext uri="{BB962C8B-B14F-4D97-AF65-F5344CB8AC3E}">
        <p14:creationId xmlns:p14="http://schemas.microsoft.com/office/powerpoint/2010/main" xmlns="" val="301690273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2" name="Oval 21"/>
          <p:cNvSpPr/>
          <p:nvPr/>
        </p:nvSpPr>
        <p:spPr>
          <a:xfrm>
            <a:off x="629943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3" name="Oval 22"/>
          <p:cNvSpPr/>
          <p:nvPr/>
        </p:nvSpPr>
        <p:spPr>
          <a:xfrm>
            <a:off x="5689832" y="-457200"/>
            <a:ext cx="1600200" cy="1600200"/>
          </a:xfrm>
          <a:prstGeom prst="ellipse">
            <a:avLst/>
          </a:prstGeom>
          <a:gradFill flip="none" rotWithShape="1">
            <a:gsLst>
              <a:gs pos="0">
                <a:schemeClr val="bg2">
                  <a:lumMod val="60000"/>
                  <a:lumOff val="40000"/>
                  <a:alpha val="14000"/>
                </a:schemeClr>
              </a:gs>
              <a:gs pos="73000">
                <a:schemeClr val="bg2">
                  <a:lumMod val="60000"/>
                  <a:lumOff val="40000"/>
                  <a:alpha val="0"/>
                </a:schemeClr>
              </a:gs>
              <a:gs pos="36000">
                <a:schemeClr val="bg2">
                  <a:lumMod val="60000"/>
                  <a:lumOff val="40000"/>
                  <a:alpha val="7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4" name="Oval 23"/>
          <p:cNvSpPr/>
          <p:nvPr/>
        </p:nvSpPr>
        <p:spPr>
          <a:xfrm>
            <a:off x="6299432" y="6096000"/>
            <a:ext cx="990600" cy="990600"/>
          </a:xfrm>
          <a:prstGeom prst="ellipse">
            <a:avLst/>
          </a:prstGeom>
          <a:gradFill flip="none" rotWithShape="1">
            <a:gsLst>
              <a:gs pos="0">
                <a:schemeClr val="bg2">
                  <a:lumMod val="60000"/>
                  <a:lumOff val="40000"/>
                  <a:alpha val="9000"/>
                </a:schemeClr>
              </a:gs>
              <a:gs pos="66000">
                <a:schemeClr val="bg2">
                  <a:lumMod val="60000"/>
                  <a:lumOff val="40000"/>
                  <a:alpha val="0"/>
                </a:schemeClr>
              </a:gs>
              <a:gs pos="36000">
                <a:schemeClr val="bg2">
                  <a:lumMod val="60000"/>
                  <a:lumOff val="40000"/>
                  <a:alpha val="5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0" name="Oval 19"/>
          <p:cNvSpPr/>
          <p:nvPr/>
        </p:nvSpPr>
        <p:spPr>
          <a:xfrm>
            <a:off x="-153988" y="2667000"/>
            <a:ext cx="4191000" cy="4191000"/>
          </a:xfrm>
          <a:prstGeom prst="ellipse">
            <a:avLst/>
          </a:prstGeom>
          <a:gradFill flip="none" rotWithShape="1">
            <a:gsLst>
              <a:gs pos="0">
                <a:schemeClr val="bg2">
                  <a:lumMod val="60000"/>
                  <a:lumOff val="40000"/>
                  <a:alpha val="11000"/>
                </a:schemeClr>
              </a:gs>
              <a:gs pos="75000">
                <a:schemeClr val="bg2">
                  <a:lumMod val="60000"/>
                  <a:lumOff val="40000"/>
                  <a:alpha val="0"/>
                </a:schemeClr>
              </a:gs>
              <a:gs pos="36000">
                <a:schemeClr val="bg2">
                  <a:lumMod val="60000"/>
                  <a:lumOff val="40000"/>
                  <a:alpha val="10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21" name="Oval 20"/>
          <p:cNvSpPr/>
          <p:nvPr/>
        </p:nvSpPr>
        <p:spPr>
          <a:xfrm>
            <a:off x="-839788" y="2895600"/>
            <a:ext cx="2362200" cy="2362200"/>
          </a:xfrm>
          <a:prstGeom prst="ellipse">
            <a:avLst/>
          </a:prstGeom>
          <a:gradFill flip="none" rotWithShape="1">
            <a:gsLst>
              <a:gs pos="0">
                <a:schemeClr val="bg2">
                  <a:lumMod val="60000"/>
                  <a:lumOff val="40000"/>
                  <a:alpha val="8000"/>
                </a:schemeClr>
              </a:gs>
              <a:gs pos="72000">
                <a:schemeClr val="bg2">
                  <a:lumMod val="60000"/>
                  <a:lumOff val="40000"/>
                  <a:alpha val="0"/>
                </a:schemeClr>
              </a:gs>
              <a:gs pos="36000">
                <a:schemeClr val="bg2">
                  <a:lumMod val="60000"/>
                  <a:lumOff val="40000"/>
                  <a:alpha val="8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sp>
        <p:nvSpPr>
          <p:cNvPr id="19" name="Rectangle 18"/>
          <p:cNvSpPr/>
          <p:nvPr/>
        </p:nvSpPr>
        <p:spPr>
          <a:xfrm>
            <a:off x="7745644" y="0"/>
            <a:ext cx="685800" cy="1099458"/>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484710" y="452718"/>
            <a:ext cx="7055380" cy="1400530"/>
          </a:xfrm>
          <a:prstGeom prst="rect">
            <a:avLst/>
          </a:prstGeom>
        </p:spPr>
        <p:txBody>
          <a:bodyPr vert="horz" lIns="91440" tIns="45720" rIns="91440" bIns="45720" rtlCol="0" anchor="t">
            <a:noAutofit/>
          </a:bodyPr>
          <a:lstStyle/>
          <a:p>
            <a:r>
              <a:rPr lang="ru-RU" dirty="0"/>
              <a:t>Образец заголовка</a:t>
            </a:r>
            <a:endParaRPr lang="en-US" dirty="0"/>
          </a:p>
        </p:txBody>
      </p:sp>
      <p:sp>
        <p:nvSpPr>
          <p:cNvPr id="3" name="Text Placeholder 2"/>
          <p:cNvSpPr>
            <a:spLocks noGrp="1"/>
          </p:cNvSpPr>
          <p:nvPr>
            <p:ph type="body" idx="1"/>
          </p:nvPr>
        </p:nvSpPr>
        <p:spPr>
          <a:xfrm>
            <a:off x="827700" y="2052925"/>
            <a:ext cx="6711654" cy="4195481"/>
          </a:xfrm>
          <a:prstGeom prst="rect">
            <a:avLst/>
          </a:prstGeom>
        </p:spPr>
        <p:txBody>
          <a:bodyPr vert="horz" lIns="91440" tIns="45720" rIns="91440" bIns="45720" rtlCol="0">
            <a:normAutofit/>
          </a:bodyPr>
          <a:lstStyle/>
          <a:p>
            <a:pPr lvl="0"/>
            <a:r>
              <a:rPr lang="ru-RU" dirty="0"/>
              <a:t>Образец текста</a:t>
            </a:r>
          </a:p>
          <a:p>
            <a:pPr lvl="1"/>
            <a:r>
              <a:rPr lang="ru-RU" dirty="0"/>
              <a:t>Второй уровень</a:t>
            </a:r>
          </a:p>
          <a:p>
            <a:pPr lvl="2"/>
            <a:r>
              <a:rPr lang="ru-RU" dirty="0"/>
              <a:t>Третий уровень</a:t>
            </a:r>
          </a:p>
          <a:p>
            <a:pPr lvl="3"/>
            <a:r>
              <a:rPr lang="ru-RU" dirty="0"/>
              <a:t>Четвертый уровень</a:t>
            </a:r>
          </a:p>
          <a:p>
            <a:pPr lvl="4"/>
            <a:r>
              <a:rPr lang="ru-RU" dirty="0"/>
              <a:t>Пятый уровень</a:t>
            </a:r>
            <a:endParaRPr lang="en-US" dirty="0"/>
          </a:p>
        </p:txBody>
      </p:sp>
      <p:sp>
        <p:nvSpPr>
          <p:cNvPr id="4" name="Date Placeholder 3"/>
          <p:cNvSpPr>
            <a:spLocks noGrp="1"/>
          </p:cNvSpPr>
          <p:nvPr>
            <p:ph type="dt" sz="half" idx="2"/>
          </p:nvPr>
        </p:nvSpPr>
        <p:spPr>
          <a:xfrm rot="5400000">
            <a:off x="7494989" y="1828771"/>
            <a:ext cx="990599" cy="22865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pPr>
              <a:defRPr/>
            </a:pPr>
            <a:fld id="{9C7AB741-330D-41CA-B737-EEAFE711BCA0}" type="datetimeFigureOut">
              <a:rPr lang="ru-RU"/>
              <a:pPr>
                <a:defRPr/>
              </a:pPr>
              <a:t>02.05.2016</a:t>
            </a:fld>
            <a:endParaRPr lang="ru-RU" dirty="0"/>
          </a:p>
        </p:txBody>
      </p:sp>
      <p:sp>
        <p:nvSpPr>
          <p:cNvPr id="5" name="Footer Placeholder 4"/>
          <p:cNvSpPr>
            <a:spLocks noGrp="1"/>
          </p:cNvSpPr>
          <p:nvPr>
            <p:ph type="ftr" sz="quarter" idx="3"/>
          </p:nvPr>
        </p:nvSpPr>
        <p:spPr>
          <a:xfrm rot="5400000">
            <a:off x="6233335" y="3263371"/>
            <a:ext cx="3859795" cy="228660"/>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pPr>
              <a:defRPr/>
            </a:pPr>
            <a:endParaRPr lang="ru-RU"/>
          </a:p>
        </p:txBody>
      </p:sp>
      <p:sp>
        <p:nvSpPr>
          <p:cNvPr id="6" name="Slide Number Placeholder 5"/>
          <p:cNvSpPr>
            <a:spLocks noGrp="1"/>
          </p:cNvSpPr>
          <p:nvPr>
            <p:ph type="sldNum" sz="quarter" idx="4"/>
          </p:nvPr>
        </p:nvSpPr>
        <p:spPr bwMode="gray">
          <a:xfrm>
            <a:off x="7766431" y="295736"/>
            <a:ext cx="628813" cy="767687"/>
          </a:xfrm>
          <a:prstGeom prst="rect">
            <a:avLst/>
          </a:prstGeom>
        </p:spPr>
        <p:txBody>
          <a:bodyPr vert="horz" lIns="91440" tIns="45720" rIns="91440" bIns="45720" rtlCol="0" anchor="b"/>
          <a:lstStyle>
            <a:lvl1pPr algn="ctr">
              <a:defRPr sz="2801" b="0" i="0">
                <a:solidFill>
                  <a:schemeClr val="tx1">
                    <a:tint val="75000"/>
                  </a:schemeClr>
                </a:solidFill>
              </a:defRPr>
            </a:lvl1pPr>
          </a:lstStyle>
          <a:p>
            <a:pPr>
              <a:defRPr/>
            </a:pPr>
            <a:fld id="{24FBC82C-F115-4EEF-95F2-C03C54E00825}" type="slidenum">
              <a:rPr lang="ru-RU"/>
              <a:pPr>
                <a:defRPr/>
              </a:pPr>
              <a:t>‹#›</a:t>
            </a:fld>
            <a:endParaRPr lang="ru-RU" dirty="0"/>
          </a:p>
        </p:txBody>
      </p:sp>
    </p:spTree>
    <p:extLst>
      <p:ext uri="{BB962C8B-B14F-4D97-AF65-F5344CB8AC3E}">
        <p14:creationId xmlns:p14="http://schemas.microsoft.com/office/powerpoint/2010/main" xmlns="" val="1431441419"/>
      </p:ext>
    </p:extLst>
  </p:cSld>
  <p:clrMap bg1="dk1" tx1="lt1" bg2="dk2" tx2="lt2" accent1="accent1" accent2="accent2" accent3="accent3" accent4="accent4" accent5="accent5" accent6="accent6" hlink="hlink" folHlink="folHlink"/>
  <p:sldLayoutIdLst>
    <p:sldLayoutId id="2147483988" r:id="rId1"/>
    <p:sldLayoutId id="2147483989" r:id="rId2"/>
    <p:sldLayoutId id="2147483990" r:id="rId3"/>
    <p:sldLayoutId id="2147483991" r:id="rId4"/>
    <p:sldLayoutId id="2147483992" r:id="rId5"/>
    <p:sldLayoutId id="2147483993" r:id="rId6"/>
    <p:sldLayoutId id="2147483994" r:id="rId7"/>
    <p:sldLayoutId id="2147483995" r:id="rId8"/>
    <p:sldLayoutId id="2147483996" r:id="rId9"/>
    <p:sldLayoutId id="2147483997" r:id="rId10"/>
    <p:sldLayoutId id="2147483998" r:id="rId11"/>
    <p:sldLayoutId id="2147483999" r:id="rId12"/>
    <p:sldLayoutId id="2147484000" r:id="rId13"/>
    <p:sldLayoutId id="2147484001" r:id="rId14"/>
    <p:sldLayoutId id="2147484002" r:id="rId15"/>
    <p:sldLayoutId id="2147484003" r:id="rId16"/>
    <p:sldLayoutId id="2147484004" r:id="rId17"/>
  </p:sldLayoutIdLst>
  <p:txStyles>
    <p:titleStyle>
      <a:lvl1pPr algn="l" defTabSz="457207"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6" indent="-342906" algn="l" defTabSz="457207"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62" indent="-285755" algn="l" defTabSz="457207"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20"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2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3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14642"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49"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57"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64" indent="-228604" algn="l" defTabSz="457207"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7" rtl="0" eaLnBrk="1" latinLnBrk="0" hangingPunct="1">
        <a:defRPr sz="1800" kern="1200">
          <a:solidFill>
            <a:schemeClr val="tx1"/>
          </a:solidFill>
          <a:latin typeface="+mn-lt"/>
          <a:ea typeface="+mn-ea"/>
          <a:cs typeface="+mn-cs"/>
        </a:defRPr>
      </a:lvl1pPr>
      <a:lvl2pPr marL="457207" algn="l" defTabSz="457207" rtl="0" eaLnBrk="1" latinLnBrk="0" hangingPunct="1">
        <a:defRPr sz="1800" kern="1200">
          <a:solidFill>
            <a:schemeClr val="tx1"/>
          </a:solidFill>
          <a:latin typeface="+mn-lt"/>
          <a:ea typeface="+mn-ea"/>
          <a:cs typeface="+mn-cs"/>
        </a:defRPr>
      </a:lvl2pPr>
      <a:lvl3pPr marL="914415" algn="l" defTabSz="457207" rtl="0" eaLnBrk="1" latinLnBrk="0" hangingPunct="1">
        <a:defRPr sz="1800" kern="1200">
          <a:solidFill>
            <a:schemeClr val="tx1"/>
          </a:solidFill>
          <a:latin typeface="+mn-lt"/>
          <a:ea typeface="+mn-ea"/>
          <a:cs typeface="+mn-cs"/>
        </a:defRPr>
      </a:lvl3pPr>
      <a:lvl4pPr marL="1371622" algn="l" defTabSz="457207" rtl="0" eaLnBrk="1" latinLnBrk="0" hangingPunct="1">
        <a:defRPr sz="1800" kern="1200">
          <a:solidFill>
            <a:schemeClr val="tx1"/>
          </a:solidFill>
          <a:latin typeface="+mn-lt"/>
          <a:ea typeface="+mn-ea"/>
          <a:cs typeface="+mn-cs"/>
        </a:defRPr>
      </a:lvl4pPr>
      <a:lvl5pPr marL="1828831" algn="l" defTabSz="457207" rtl="0" eaLnBrk="1" latinLnBrk="0" hangingPunct="1">
        <a:defRPr sz="1800" kern="1200">
          <a:solidFill>
            <a:schemeClr val="tx1"/>
          </a:solidFill>
          <a:latin typeface="+mn-lt"/>
          <a:ea typeface="+mn-ea"/>
          <a:cs typeface="+mn-cs"/>
        </a:defRPr>
      </a:lvl5pPr>
      <a:lvl6pPr marL="2286038" algn="l" defTabSz="457207" rtl="0" eaLnBrk="1" latinLnBrk="0" hangingPunct="1">
        <a:defRPr sz="1800" kern="1200">
          <a:solidFill>
            <a:schemeClr val="tx1"/>
          </a:solidFill>
          <a:latin typeface="+mn-lt"/>
          <a:ea typeface="+mn-ea"/>
          <a:cs typeface="+mn-cs"/>
        </a:defRPr>
      </a:lvl6pPr>
      <a:lvl7pPr marL="2743246" algn="l" defTabSz="457207" rtl="0" eaLnBrk="1" latinLnBrk="0" hangingPunct="1">
        <a:defRPr sz="1800" kern="1200">
          <a:solidFill>
            <a:schemeClr val="tx1"/>
          </a:solidFill>
          <a:latin typeface="+mn-lt"/>
          <a:ea typeface="+mn-ea"/>
          <a:cs typeface="+mn-cs"/>
        </a:defRPr>
      </a:lvl7pPr>
      <a:lvl8pPr marL="3200453" algn="l" defTabSz="457207" rtl="0" eaLnBrk="1" latinLnBrk="0" hangingPunct="1">
        <a:defRPr sz="1800" kern="1200">
          <a:solidFill>
            <a:schemeClr val="tx1"/>
          </a:solidFill>
          <a:latin typeface="+mn-lt"/>
          <a:ea typeface="+mn-ea"/>
          <a:cs typeface="+mn-cs"/>
        </a:defRPr>
      </a:lvl8pPr>
      <a:lvl9pPr marL="3657661" algn="l" defTabSz="45720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Рисунок 1" descr="Наталия Гусева-Шмидт"/>
          <p:cNvPicPr>
            <a:picLocks noChangeAspect="1" noChangeArrowheads="1"/>
          </p:cNvPicPr>
          <p:nvPr/>
        </p:nvPicPr>
        <p:blipFill>
          <a:blip r:embed="rId3"/>
          <a:srcRect/>
          <a:stretch>
            <a:fillRect/>
          </a:stretch>
        </p:blipFill>
        <p:spPr bwMode="auto">
          <a:xfrm>
            <a:off x="285720" y="1785926"/>
            <a:ext cx="2630445" cy="3293552"/>
          </a:xfrm>
          <a:prstGeom prst="rect">
            <a:avLst/>
          </a:prstGeom>
          <a:noFill/>
          <a:ln w="9525">
            <a:noFill/>
            <a:miter lim="800000"/>
            <a:headEnd/>
            <a:tailEnd/>
          </a:ln>
        </p:spPr>
      </p:pic>
      <p:sp>
        <p:nvSpPr>
          <p:cNvPr id="15363" name="Rectangle 3"/>
          <p:cNvSpPr>
            <a:spLocks noChangeArrowheads="1"/>
          </p:cNvSpPr>
          <p:nvPr/>
        </p:nvSpPr>
        <p:spPr bwMode="auto">
          <a:xfrm>
            <a:off x="2481263" y="242510"/>
            <a:ext cx="4305315" cy="369332"/>
          </a:xfrm>
          <a:prstGeom prst="rect">
            <a:avLst/>
          </a:prstGeom>
          <a:noFill/>
          <a:ln w="9525">
            <a:noFill/>
            <a:miter lim="800000"/>
            <a:headEnd/>
            <a:tailEnd/>
          </a:ln>
          <a:effectLst/>
        </p:spPr>
        <p:txBody>
          <a:bodyPr wrap="square" anchor="ctr">
            <a:spAutoFit/>
          </a:bodyPr>
          <a:lstStyle/>
          <a:p>
            <a:pPr algn="ctr"/>
            <a:r>
              <a:rPr lang="ru-RU" b="1" dirty="0" smtClean="0"/>
              <a:t>«Трудовая </a:t>
            </a:r>
            <a:r>
              <a:rPr lang="ru-RU" b="1" dirty="0"/>
              <a:t>армия. Какая ты</a:t>
            </a:r>
            <a:r>
              <a:rPr lang="ru-RU" b="1" dirty="0" smtClean="0"/>
              <a:t>?»</a:t>
            </a:r>
            <a:endParaRPr lang="ru-RU" b="1" dirty="0"/>
          </a:p>
        </p:txBody>
      </p:sp>
      <p:sp>
        <p:nvSpPr>
          <p:cNvPr id="15364" name="Rectangle 4"/>
          <p:cNvSpPr>
            <a:spLocks noChangeArrowheads="1"/>
          </p:cNvSpPr>
          <p:nvPr/>
        </p:nvSpPr>
        <p:spPr bwMode="auto">
          <a:xfrm>
            <a:off x="2977282" y="1168895"/>
            <a:ext cx="6048375" cy="4832092"/>
          </a:xfrm>
          <a:prstGeom prst="rect">
            <a:avLst/>
          </a:prstGeom>
          <a:noFill/>
          <a:ln w="9525">
            <a:noFill/>
            <a:miter lim="800000"/>
            <a:headEnd/>
            <a:tailEnd/>
          </a:ln>
          <a:effectLst/>
        </p:spPr>
        <p:txBody>
          <a:bodyPr anchor="ctr">
            <a:spAutoFit/>
          </a:bodyPr>
          <a:lstStyle/>
          <a:p>
            <a:r>
              <a:rPr lang="ru-RU" sz="1400" dirty="0" smtClean="0"/>
              <a:t>Наталия Гусева-Шмидт (</a:t>
            </a:r>
            <a:r>
              <a:rPr lang="ru-RU" sz="1400" dirty="0" err="1"/>
              <a:t>Natalija</a:t>
            </a:r>
            <a:r>
              <a:rPr lang="ru-RU" sz="1400" dirty="0"/>
              <a:t> </a:t>
            </a:r>
            <a:r>
              <a:rPr lang="ru-RU" sz="1400" dirty="0" err="1"/>
              <a:t>Gussewa-Schmidt</a:t>
            </a:r>
            <a:r>
              <a:rPr lang="ru-RU" sz="1400" dirty="0"/>
              <a:t>) родилась 27 ноября 1940 года в г. Бузулук Чкаловской области (ныне Оренбургской) в семье выходца из немецкой поволжской колонии </a:t>
            </a:r>
            <a:r>
              <a:rPr lang="ru-RU" sz="1400" dirty="0" err="1"/>
              <a:t>Сусанненталь</a:t>
            </a:r>
            <a:r>
              <a:rPr lang="ru-RU" sz="1400" dirty="0"/>
              <a:t>. В декабре 1941 года депортирована в деревню Уртазым </a:t>
            </a:r>
            <a:r>
              <a:rPr lang="ru-RU" sz="1400" dirty="0" err="1"/>
              <a:t>Кваркенского</a:t>
            </a:r>
            <a:r>
              <a:rPr lang="ru-RU" sz="1400" dirty="0"/>
              <a:t> района Чкаловской области. Школу окончила в г. Бузулуке в 1958 году.</a:t>
            </a:r>
          </a:p>
          <a:p>
            <a:r>
              <a:rPr lang="ru-RU" sz="1400" dirty="0"/>
              <a:t>В 1958-1963 гг. - учёба в Оренбургском педагогическом институте (физико-математический факультет). Проживала в отдалённых воинских гарнизонах, от Дальнего Востока до крайнего Запада. Работала учителем математики в средних школах, преподавателем в техникуме и военном училище. Сейчас проживает в г. Калининграде.</a:t>
            </a:r>
          </a:p>
          <a:p>
            <a:r>
              <a:rPr lang="ru-RU" sz="1400" dirty="0"/>
              <a:t>Почётный работник общего образования РФ. Заслуженный учитель РФ. Награждена памятной медалью "60 лет Калининградской области". Сейчас на заслуженном отдыхе. Состоит в писательской организации "Звонница" г. Пионерский Калининградской области.</a:t>
            </a:r>
          </a:p>
          <a:p>
            <a:r>
              <a:rPr lang="ru-RU" sz="1400" dirty="0"/>
              <a:t>Стихи начала писать в 2006 году.</a:t>
            </a:r>
          </a:p>
          <a:p>
            <a:r>
              <a:rPr lang="ru-RU" sz="1400" dirty="0"/>
              <a:t>Печаталась: в информационно-аналитическом еженедельнике "Панорама побережья"; журнале региональной культуры "Балтика"; Калининградских альманахах прозы и поэзии "Волны вдохновения" (2009) и "Раскрыв все чувства" (2011). Отдельные поэтические произведения вошли в сборники стихов "Река жизни" (Калининград, 2007) и "Мёд познания" (Калининград, 2007).</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84466" y="4373041"/>
            <a:ext cx="8607134" cy="2308225"/>
          </a:xfrm>
          <a:prstGeom prst="rect">
            <a:avLst/>
          </a:prstGeom>
          <a:noFill/>
          <a:ln>
            <a:noFill/>
          </a:ln>
        </p:spPr>
        <p:txBody>
          <a:bodyPr rtlCol="0">
            <a:spAutoFit/>
          </a:bodyPr>
          <a:lstStyle/>
          <a:p>
            <a:r>
              <a:rPr lang="ru-RU" dirty="0">
                <a:solidFill>
                  <a:srgbClr val="FFFFFF"/>
                </a:solidFill>
              </a:rPr>
              <a:t>Слово «фашист» будто приклеено было к ним тогда навечно. В голове у каждого стоял вопрос «за что?». Была сделана прививка «страха». Она так срослась, соединилась с их сущностью, будто стала одним из их генов. Но она и подкреплялась ежедневно и ежечасно изнуряющим трудом, который требовал от них невозможного. Она подкреплялась смертями таких же, как и они. Ведь ежедневно приходилось грузить штабелями замёрзшие трупы нашим родным. Что они думали в этот момент? Они думали о неизбежности такого конца. </a:t>
            </a:r>
          </a:p>
        </p:txBody>
      </p:sp>
      <p:pic>
        <p:nvPicPr>
          <p:cNvPr id="3" name="Рисунок 2" descr="plennye2.jpg"/>
          <p:cNvPicPr>
            <a:picLocks noChangeAspect="1"/>
          </p:cNvPicPr>
          <p:nvPr/>
        </p:nvPicPr>
        <p:blipFill>
          <a:blip r:embed="rId3"/>
          <a:stretch>
            <a:fillRect/>
          </a:stretch>
        </p:blipFill>
        <p:spPr>
          <a:xfrm>
            <a:off x="500034" y="142852"/>
            <a:ext cx="7928000" cy="4204742"/>
          </a:xfrm>
          <a:prstGeom prst="rect">
            <a:avLst/>
          </a:prstGeom>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Rectangle 1"/>
          <p:cNvSpPr>
            <a:spLocks noChangeArrowheads="1"/>
          </p:cNvSpPr>
          <p:nvPr/>
        </p:nvSpPr>
        <p:spPr bwMode="auto">
          <a:xfrm>
            <a:off x="214282" y="4000504"/>
            <a:ext cx="8731680" cy="2616101"/>
          </a:xfrm>
          <a:prstGeom prst="rect">
            <a:avLst/>
          </a:prstGeom>
          <a:noFill/>
          <a:ln w="9525">
            <a:noFill/>
            <a:miter lim="800000"/>
            <a:headEnd/>
            <a:tailEnd/>
          </a:ln>
          <a:effectLst/>
        </p:spPr>
        <p:txBody>
          <a:bodyPr wrap="square" anchor="ctr">
            <a:spAutoFit/>
          </a:bodyPr>
          <a:lstStyle/>
          <a:p>
            <a:r>
              <a:rPr lang="ru-RU" dirty="0"/>
              <a:t>От этого словосочетания у меня начинает стонать сердце и болеть душа. А мысли бегут одна за другой. Не радужные, не светлые, а какие-то безысходные. И никак не могу освободиться от них. Я у них давно в плену. И чтобы вырваться из него, села за перо. Выговориться хочется. Да так, чтобы смыть этот чёрный след и с отца, которого давно уж нет, и с себя, и со всех членов нашей семьи, которые или побывали там, или настрадались вдали от неё. От этой самой трудовой </a:t>
            </a:r>
            <a:r>
              <a:rPr lang="ru-RU" sz="2000" dirty="0"/>
              <a:t>армии</a:t>
            </a:r>
            <a:r>
              <a:rPr lang="ru-RU" dirty="0"/>
              <a:t>, о которой в официальных документах не писали, не говорили, но она жила, а в ней страдали, голодали, замерзали и … умирали.</a:t>
            </a:r>
          </a:p>
        </p:txBody>
      </p:sp>
      <p:pic>
        <p:nvPicPr>
          <p:cNvPr id="2" name="Рисунок 1" descr="viehwagen.jpg"/>
          <p:cNvPicPr>
            <a:picLocks noChangeAspect="1"/>
          </p:cNvPicPr>
          <p:nvPr/>
        </p:nvPicPr>
        <p:blipFill>
          <a:blip r:embed="rId3"/>
          <a:stretch>
            <a:fillRect/>
          </a:stretch>
        </p:blipFill>
        <p:spPr>
          <a:xfrm>
            <a:off x="714348" y="142852"/>
            <a:ext cx="6978667" cy="3756316"/>
          </a:xfrm>
          <a:prstGeom prst="rect">
            <a:avLst/>
          </a:prstGeom>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Rectangle 1"/>
          <p:cNvSpPr>
            <a:spLocks noChangeArrowheads="1"/>
          </p:cNvSpPr>
          <p:nvPr/>
        </p:nvSpPr>
        <p:spPr bwMode="auto">
          <a:xfrm>
            <a:off x="546779" y="4379050"/>
            <a:ext cx="8303534" cy="1754326"/>
          </a:xfrm>
          <a:prstGeom prst="rect">
            <a:avLst/>
          </a:prstGeom>
          <a:noFill/>
          <a:ln w="9525">
            <a:noFill/>
            <a:miter lim="800000"/>
            <a:headEnd/>
            <a:tailEnd/>
          </a:ln>
          <a:effectLst/>
        </p:spPr>
        <p:txBody>
          <a:bodyPr wrap="square" anchor="ctr">
            <a:spAutoFit/>
          </a:bodyPr>
          <a:lstStyle/>
          <a:p>
            <a:r>
              <a:rPr lang="ru-RU" dirty="0"/>
              <a:t>Лопата, кайло, кирка, тачка – вот те орудия труда, которыми все до одного российские немцы овладели в совершенстве. Овладел ими и мой отец. А всё началось с железной дороги Ульяновск - Свияжск. Точнее, с её строительства. Туда он попал, как и многие другие, с клеймом «немец», прямо из военкомата с. </a:t>
            </a:r>
            <a:r>
              <a:rPr lang="ru-RU" dirty="0" err="1"/>
              <a:t>Кваркено</a:t>
            </a:r>
            <a:r>
              <a:rPr lang="ru-RU" dirty="0"/>
              <a:t> Чкаловской области. А там он и его семья, в том числе и я, оказались не по доброй воле.</a:t>
            </a:r>
          </a:p>
        </p:txBody>
      </p:sp>
      <p:pic>
        <p:nvPicPr>
          <p:cNvPr id="2" name="Рисунок 1" descr="3.jpg"/>
          <p:cNvPicPr>
            <a:picLocks noChangeAspect="1"/>
          </p:cNvPicPr>
          <p:nvPr/>
        </p:nvPicPr>
        <p:blipFill>
          <a:blip r:embed="rId3"/>
          <a:stretch>
            <a:fillRect/>
          </a:stretch>
        </p:blipFill>
        <p:spPr>
          <a:xfrm>
            <a:off x="345496" y="309459"/>
            <a:ext cx="8501825" cy="3650214"/>
          </a:xfrm>
          <a:prstGeom prst="rect">
            <a:avLst/>
          </a:prstGeom>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ChangeArrowheads="1"/>
          </p:cNvSpPr>
          <p:nvPr/>
        </p:nvSpPr>
        <p:spPr bwMode="auto">
          <a:xfrm>
            <a:off x="857224" y="4929198"/>
            <a:ext cx="8429684" cy="1200329"/>
          </a:xfrm>
          <a:prstGeom prst="rect">
            <a:avLst/>
          </a:prstGeom>
          <a:noFill/>
          <a:ln w="9525">
            <a:noFill/>
            <a:miter lim="800000"/>
            <a:headEnd/>
            <a:tailEnd/>
          </a:ln>
          <a:effectLst/>
        </p:spPr>
        <p:txBody>
          <a:bodyPr wrap="square" anchor="ctr">
            <a:spAutoFit/>
          </a:bodyPr>
          <a:lstStyle/>
          <a:p>
            <a:r>
              <a:rPr lang="ru-RU" dirty="0"/>
              <a:t>Это был 1942 год. Стройка, похожая на муравейник. Людей видимо-невидимо. Кто с тачкой, нагруженной землёй доверху, еле передвигая ногами, тянет её на насыпь. Кто долбит замёрзшую землю киркой. До изнеможения, до непомерной усталости, под окрики конвоиров. </a:t>
            </a:r>
          </a:p>
        </p:txBody>
      </p:sp>
      <p:pic>
        <p:nvPicPr>
          <p:cNvPr id="2" name="Рисунок 1" descr="84.jpg"/>
          <p:cNvPicPr>
            <a:picLocks noChangeAspect="1"/>
          </p:cNvPicPr>
          <p:nvPr/>
        </p:nvPicPr>
        <p:blipFill>
          <a:blip r:embed="rId3"/>
          <a:stretch>
            <a:fillRect/>
          </a:stretch>
        </p:blipFill>
        <p:spPr>
          <a:xfrm>
            <a:off x="642910" y="214290"/>
            <a:ext cx="7930788" cy="4438381"/>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ChangeArrowheads="1"/>
          </p:cNvSpPr>
          <p:nvPr/>
        </p:nvSpPr>
        <p:spPr bwMode="auto">
          <a:xfrm>
            <a:off x="108666" y="4647338"/>
            <a:ext cx="8963897" cy="2031325"/>
          </a:xfrm>
          <a:prstGeom prst="rect">
            <a:avLst/>
          </a:prstGeom>
          <a:noFill/>
          <a:ln w="9525">
            <a:noFill/>
            <a:miter lim="800000"/>
            <a:headEnd/>
            <a:tailEnd/>
          </a:ln>
          <a:effectLst/>
        </p:spPr>
        <p:txBody>
          <a:bodyPr wrap="square" anchor="ctr">
            <a:spAutoFit/>
          </a:bodyPr>
          <a:lstStyle/>
          <a:p>
            <a:r>
              <a:rPr lang="ru-RU" dirty="0"/>
              <a:t>Под охраной, как будто они были закоренелыми преступниками-уголовниками. Требования были жёсткие. Нарушил их, стреляли без предупреждения. А привезли их туда, не подготовив абсолютно место для проживания. Но колючая проволока уже была натянута и вышки для охраны были наготове. И собак было в достаточном количестве, которых кормили совсем не так, как их, бесправных и обречённых. И вот эти бесправные и обречённые ещё были способны осознавать, что их помощь стране необходима, их вклад в победу ждут. </a:t>
            </a:r>
          </a:p>
        </p:txBody>
      </p:sp>
      <p:pic>
        <p:nvPicPr>
          <p:cNvPr id="2" name="Рисунок 1" descr="k-bigpic.jpg"/>
          <p:cNvPicPr>
            <a:picLocks noChangeAspect="1"/>
          </p:cNvPicPr>
          <p:nvPr/>
        </p:nvPicPr>
        <p:blipFill>
          <a:blip r:embed="rId3"/>
          <a:stretch>
            <a:fillRect/>
          </a:stretch>
        </p:blipFill>
        <p:spPr>
          <a:xfrm>
            <a:off x="233834" y="196495"/>
            <a:ext cx="8267255" cy="4394200"/>
          </a:xfrm>
          <a:prstGeom prst="rect">
            <a:avLst/>
          </a:prstGeom>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1"/>
          <p:cNvSpPr>
            <a:spLocks noChangeArrowheads="1"/>
          </p:cNvSpPr>
          <p:nvPr/>
        </p:nvSpPr>
        <p:spPr bwMode="auto">
          <a:xfrm>
            <a:off x="857224" y="4429132"/>
            <a:ext cx="7315257" cy="1754326"/>
          </a:xfrm>
          <a:prstGeom prst="rect">
            <a:avLst/>
          </a:prstGeom>
          <a:noFill/>
          <a:ln w="9525">
            <a:noFill/>
            <a:miter lim="800000"/>
            <a:headEnd/>
            <a:tailEnd/>
          </a:ln>
          <a:effectLst/>
        </p:spPr>
        <p:txBody>
          <a:bodyPr wrap="square" anchor="ctr">
            <a:spAutoFit/>
          </a:bodyPr>
          <a:lstStyle/>
          <a:p>
            <a:r>
              <a:rPr lang="ru-RU" dirty="0"/>
              <a:t>Голодные и полуодетые, под конвоем и под грубый окрик охранников и лай собак, они делали невозможное. Они строили. Техники никакой. А зачем она? Ведь наши отцы и деды всё выдюжат. А если и </a:t>
            </a:r>
            <a:r>
              <a:rPr lang="ru-RU" dirty="0" err="1"/>
              <a:t>поумирают</a:t>
            </a:r>
            <a:r>
              <a:rPr lang="ru-RU" dirty="0"/>
              <a:t> тысячи, то кто же это в расчёт брал?! Откуда же могла взяться энергия и силы? Но она откуда-то бралась у них. </a:t>
            </a:r>
          </a:p>
        </p:txBody>
      </p:sp>
      <p:pic>
        <p:nvPicPr>
          <p:cNvPr id="2" name="Рисунок 1" descr="image035.jpg"/>
          <p:cNvPicPr>
            <a:picLocks noChangeAspect="1"/>
          </p:cNvPicPr>
          <p:nvPr/>
        </p:nvPicPr>
        <p:blipFill>
          <a:blip r:embed="rId3"/>
          <a:stretch>
            <a:fillRect/>
          </a:stretch>
        </p:blipFill>
        <p:spPr>
          <a:xfrm>
            <a:off x="714348" y="500042"/>
            <a:ext cx="7286676" cy="3653116"/>
          </a:xfrm>
          <a:prstGeom prst="rect">
            <a:avLst/>
          </a:prstGeom>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p:cNvSpPr txBox="1"/>
          <p:nvPr/>
        </p:nvSpPr>
        <p:spPr>
          <a:xfrm>
            <a:off x="928662" y="4786322"/>
            <a:ext cx="7886813" cy="1200329"/>
          </a:xfrm>
          <a:prstGeom prst="rect">
            <a:avLst/>
          </a:prstGeom>
          <a:noFill/>
          <a:ln>
            <a:noFill/>
          </a:ln>
        </p:spPr>
        <p:style>
          <a:lnRef idx="2">
            <a:schemeClr val="dk1"/>
          </a:lnRef>
          <a:fillRef idx="1">
            <a:schemeClr val="lt1"/>
          </a:fillRef>
          <a:effectRef idx="0">
            <a:schemeClr val="dk1"/>
          </a:effectRef>
          <a:fontRef idx="minor">
            <a:schemeClr val="dk1"/>
          </a:fontRef>
        </p:style>
        <p:txBody>
          <a:bodyPr wrap="square" rtlCol="0">
            <a:spAutoFit/>
          </a:bodyPr>
          <a:lstStyle/>
          <a:p>
            <a:r>
              <a:rPr lang="ru-RU" dirty="0">
                <a:solidFill>
                  <a:srgbClr val="FFFFFF"/>
                </a:solidFill>
                <a:latin typeface="Arial" charset="0"/>
              </a:rPr>
              <a:t>А сколько умирало! Но жизнь человеческая там, в этом аду, ничего не стоила. Не было никакого погребения. Просто сваливали умерших и замёрзших в ямы, засыпав наскоро землёй. Заканчивали один объект, везли на новый.</a:t>
            </a:r>
          </a:p>
        </p:txBody>
      </p:sp>
      <p:pic>
        <p:nvPicPr>
          <p:cNvPr id="5" name="Рисунок 4" descr="7351539.jpg"/>
          <p:cNvPicPr>
            <a:picLocks noChangeAspect="1"/>
          </p:cNvPicPr>
          <p:nvPr/>
        </p:nvPicPr>
        <p:blipFill>
          <a:blip r:embed="rId3"/>
          <a:stretch>
            <a:fillRect/>
          </a:stretch>
        </p:blipFill>
        <p:spPr>
          <a:xfrm>
            <a:off x="1357290" y="785794"/>
            <a:ext cx="6927107" cy="3643338"/>
          </a:xfrm>
          <a:prstGeom prst="rect">
            <a:avLst/>
          </a:prstGeom>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Rectangle 1"/>
          <p:cNvSpPr>
            <a:spLocks noChangeArrowheads="1"/>
          </p:cNvSpPr>
          <p:nvPr/>
        </p:nvSpPr>
        <p:spPr bwMode="auto">
          <a:xfrm>
            <a:off x="251529" y="4900349"/>
            <a:ext cx="8600384" cy="1754326"/>
          </a:xfrm>
          <a:prstGeom prst="rect">
            <a:avLst/>
          </a:prstGeom>
          <a:noFill/>
          <a:ln w="9525">
            <a:noFill/>
            <a:miter lim="800000"/>
            <a:headEnd/>
            <a:tailEnd/>
          </a:ln>
          <a:effectLst/>
        </p:spPr>
        <p:txBody>
          <a:bodyPr wrap="square" anchor="ctr">
            <a:spAutoFit/>
          </a:bodyPr>
          <a:lstStyle/>
          <a:p>
            <a:r>
              <a:rPr lang="ru-RU" dirty="0"/>
              <a:t>А новый объект был уже в </a:t>
            </a:r>
            <a:r>
              <a:rPr lang="ru-RU" dirty="0" err="1"/>
              <a:t>Молотовской</a:t>
            </a:r>
            <a:r>
              <a:rPr lang="ru-RU" dirty="0"/>
              <a:t> области. </a:t>
            </a:r>
            <a:r>
              <a:rPr lang="ru-RU" dirty="0" err="1"/>
              <a:t>Широклаг</a:t>
            </a:r>
            <a:r>
              <a:rPr lang="ru-RU" dirty="0"/>
              <a:t>. Строили </a:t>
            </a:r>
            <a:r>
              <a:rPr lang="ru-RU" dirty="0" err="1"/>
              <a:t>Широкскую</a:t>
            </a:r>
            <a:r>
              <a:rPr lang="ru-RU" dirty="0"/>
              <a:t> ГЭС. В 30-35 градусный мороз прорубали в лесу просеку, а жить начинали под открытым небом. Костёр – вот то место, где могли только согреться. А когда вернулись из тайги, то их ждала палатка. И так всю зиму до самой весны. Работали и надеялись, что победа освободит их, что они вернутся к своим семьям. </a:t>
            </a:r>
          </a:p>
        </p:txBody>
      </p:sp>
      <p:pic>
        <p:nvPicPr>
          <p:cNvPr id="2" name="Рисунок 1" descr="b2a6054bdc829d038d84676554d083c5.jpg"/>
          <p:cNvPicPr>
            <a:picLocks noChangeAspect="1"/>
          </p:cNvPicPr>
          <p:nvPr/>
        </p:nvPicPr>
        <p:blipFill>
          <a:blip r:embed="rId3"/>
          <a:stretch>
            <a:fillRect/>
          </a:stretch>
        </p:blipFill>
        <p:spPr>
          <a:xfrm>
            <a:off x="251529" y="265136"/>
            <a:ext cx="7432227" cy="4559458"/>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ChangeArrowheads="1"/>
          </p:cNvSpPr>
          <p:nvPr/>
        </p:nvSpPr>
        <p:spPr bwMode="auto">
          <a:xfrm>
            <a:off x="168275" y="4938389"/>
            <a:ext cx="8817290" cy="1754326"/>
          </a:xfrm>
          <a:prstGeom prst="rect">
            <a:avLst/>
          </a:prstGeom>
          <a:noFill/>
          <a:ln w="9525">
            <a:noFill/>
            <a:miter lim="800000"/>
            <a:headEnd/>
            <a:tailEnd/>
          </a:ln>
          <a:effectLst/>
        </p:spPr>
        <p:txBody>
          <a:bodyPr wrap="square" anchor="ctr">
            <a:spAutoFit/>
          </a:bodyPr>
          <a:lstStyle/>
          <a:p>
            <a:r>
              <a:rPr lang="ru-RU" dirty="0"/>
              <a:t>Понимали, что всем тяжело. Одним – на фронте, другим – в тылу. Но тыл тылу – рознь. Там, где были наши, было тяжелее всего. Ведь надрывалось не только тело, надрывалась душа. Она страдала так, что не подобрать подходящих слов. Не измерить никакой мерой выпавшие на их долю мучения. Унижение человеческого достоинства, постоянное отождествление их с врагом ложились на сердце невообразимой болью. </a:t>
            </a:r>
          </a:p>
        </p:txBody>
      </p:sp>
      <p:pic>
        <p:nvPicPr>
          <p:cNvPr id="2" name="Рисунок 1" descr="e0692ceeb04719ce091ecb3b047.jpg"/>
          <p:cNvPicPr>
            <a:picLocks noChangeAspect="1"/>
          </p:cNvPicPr>
          <p:nvPr/>
        </p:nvPicPr>
        <p:blipFill>
          <a:blip r:embed="rId3"/>
          <a:stretch>
            <a:fillRect/>
          </a:stretch>
        </p:blipFill>
        <p:spPr>
          <a:xfrm>
            <a:off x="114300" y="107950"/>
            <a:ext cx="7517588" cy="4751388"/>
          </a:xfrm>
          <a:prstGeom prst="rect">
            <a:avLst/>
          </a:prstGeom>
        </p:spPr>
      </p:pic>
    </p:spTree>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Ион">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F9C9D"/>
      </a:accent5>
      <a:accent6>
        <a:srgbClr val="9E5E9B"/>
      </a:accent6>
      <a:hlink>
        <a:srgbClr val="58C1BA"/>
      </a:hlink>
      <a:folHlink>
        <a:srgbClr val="9DD0CB"/>
      </a:folHlink>
    </a:clrScheme>
    <a:fontScheme name="Ион">
      <a:majorFont>
        <a:latin typeface="Century Gothic"/>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Ион">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xmlns="" name="Ion" id="{B8441ADB-2E43-4AF7-B97A-BD870242C6A8}" vid="{292E63A9-BB86-4E3D-B92A-7223C6510D2E}"/>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Ion</Template>
  <TotalTime>693</TotalTime>
  <Words>726</Words>
  <Application>Microsoft Office PowerPoint</Application>
  <PresentationFormat>Экран (4:3)</PresentationFormat>
  <Paragraphs>25</Paragraphs>
  <Slides>10</Slides>
  <Notes>10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Ион</vt:lpstr>
      <vt:lpstr>Слайд 1</vt:lpstr>
      <vt:lpstr>Слайд 2</vt:lpstr>
      <vt:lpstr>Слайд 3</vt:lpstr>
      <vt:lpstr>Слайд 4</vt:lpstr>
      <vt:lpstr>Слайд 5</vt:lpstr>
      <vt:lpstr>Слайд 6</vt:lpstr>
      <vt:lpstr>Слайд 7</vt:lpstr>
      <vt:lpstr>Слайд 8</vt:lpstr>
      <vt:lpstr>Слайд 9</vt:lpstr>
      <vt:lpstr>Слайд 10</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Системность в работе учителя английского языка</dc:title>
  <dc:creator>Admin</dc:creator>
  <cp:lastModifiedBy>UserWin7</cp:lastModifiedBy>
  <cp:revision>108</cp:revision>
  <dcterms:created xsi:type="dcterms:W3CDTF">2002-10-31T21:31:26Z</dcterms:created>
  <dcterms:modified xsi:type="dcterms:W3CDTF">2016-05-02T13:24:38Z</dcterms:modified>
</cp:coreProperties>
</file>