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1"/>
  </p:notesMasterIdLst>
  <p:sldIdLst>
    <p:sldId id="262" r:id="rId2"/>
    <p:sldId id="263" r:id="rId3"/>
    <p:sldId id="264" r:id="rId4"/>
    <p:sldId id="265" r:id="rId5"/>
    <p:sldId id="266" r:id="rId6"/>
    <p:sldId id="267" r:id="rId7"/>
    <p:sldId id="270" r:id="rId8"/>
    <p:sldId id="268" r:id="rId9"/>
    <p:sldId id="269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891A426-450C-46B9-9195-FE1D07887B34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D41D137-C2BC-4210-A978-EE97E0D836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FD06F-4EAF-462A-B0D5-38135368F1FF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D4744-A721-4ECC-B522-D0E3C7EB602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A2B88-EA20-4EF5-BDFB-C6154754E859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AB16B-F4DD-4594-8A7E-6A3F9CA75AF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3BAC65-B03C-4C6B-8AB1-FE3B0D396FC5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C243D3-830D-40BD-B6CC-89EC0A170D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D467F-625A-4EC1-A906-3AA34DF6DECD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072E7-253C-461D-BB57-EF4D165ADF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2C6ED-B6C6-4779-8147-24822BF894E8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E9A54-D2CE-4135-9225-340070804C1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93326-E571-4CD7-9817-98C0B9DD8474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3FEC4-CEC7-4601-9E82-40AC5A79B1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3A7F43-9840-4923-AA36-352500942B0F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815A404-995A-4706-90AB-B6F55EA0405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3DCD6-A4C6-4CDE-A671-309F7B9EBA11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E89CF-0FB0-418F-9C67-EA2D76F62C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457253D-BCC9-4D5F-B513-367A0E50DB50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D02BFB-D752-437B-9FF7-EDBC8C50AAF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07516-82BF-44EC-B038-79BA6023D7CF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6AA9A-C531-4D41-B3DC-9B266688D8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1C2C368-23D0-470F-A82D-DAD248AABC29}" type="datetimeFigureOut">
              <a:rPr lang="ru-RU"/>
              <a:pPr>
                <a:defRPr/>
              </a:pPr>
              <a:t>28.04.2016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dirty="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745680B-48E0-4033-9A6F-B248024D72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84" r:id="rId2"/>
    <p:sldLayoutId id="2147483978" r:id="rId3"/>
    <p:sldLayoutId id="2147483979" r:id="rId4"/>
    <p:sldLayoutId id="2147483980" r:id="rId5"/>
    <p:sldLayoutId id="2147483985" r:id="rId6"/>
    <p:sldLayoutId id="2147483981" r:id="rId7"/>
    <p:sldLayoutId id="2147483986" r:id="rId8"/>
    <p:sldLayoutId id="2147483982" r:id="rId9"/>
    <p:sldLayoutId id="2147483983" r:id="rId10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fontAlgn="base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fontAlgn="base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fontAlgn="base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fontAlgn="base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428736"/>
            <a:ext cx="19050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71472" y="4071942"/>
            <a:ext cx="192882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ru-RU" b="1" dirty="0" smtClean="0"/>
              <a:t>«КАК </a:t>
            </a:r>
            <a:r>
              <a:rPr lang="ru-RU" b="1" dirty="0"/>
              <a:t>МЫ ПРИЕХАЛИ В </a:t>
            </a:r>
            <a:r>
              <a:rPr lang="ru-RU" b="1" dirty="0" smtClean="0"/>
              <a:t>ТРУДАРМИЮ»</a:t>
            </a:r>
            <a:endParaRPr lang="ru-RU" dirty="0"/>
          </a:p>
          <a:p>
            <a:pPr algn="ctr"/>
            <a:r>
              <a:rPr lang="ru-RU" b="1" dirty="0"/>
              <a:t>Рассказ матери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571736" y="428605"/>
            <a:ext cx="607223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Родился я 12 февраля 1956 года в селе Кочки,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Кочковского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района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Новосибирской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области. Мой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отец – Александр Эдуардович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Вегнер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– уроженец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села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Розенгейм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бывшей АССР Немцев Поволжья – окончил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Марксштадтский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техникум механизации сельского хозяйства, был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призван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 армию, 18 июля 1941 года попал в плен, отправлен в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Германию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после войны арестован американской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оккупационной администрацией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брошен в крепость-тюрьму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Хоен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Асперг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близ Штутгарта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 затем депортирован в Советский Союз. Был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осужден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на 10 лет и отправлен в ГУЛАГ в Воркуту. Освободился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5 марта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1953 года, приехал в село Черновка,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Кочковского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района, Новосибирской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области, куда были переселены его родители.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 1955-го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до 1981 года, до выхода на пенсию, работал в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целинном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Кочковском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совхозе механиком по сельскохозяйственным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машинам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Умер в 2000-м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году. Мать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Вегнер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Юстус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) Марта Ивановна родилась в селе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Паульское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Марксштадт-ского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кантона АССР НП, закончила в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городе Марксе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педагогическое училище. 6 сентября 1941 года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вывезена в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село Кочки,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Кочковского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района, Новосибирской области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вместе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 родителями по Указу Президиума Верховного Совета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СССР от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28 августа 1941 года. В ноябре 1942 года призвана в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трудовую армию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Близ Сызрани копала траншею под нефтепровод,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затем валила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лес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под Ярославлем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Была демобилизована в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ноябре 1946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года. После этого работала в Кочках, в различных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организациях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а с мая 1957 года до выхода на пенсию в январе 1979 года– бухгалтером в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Кочковском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совхозе. Родители состояли в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браке с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18 октября 1953 года, имеют трех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детей. Учился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я в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Новоцелинной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средней школе. В 1983 году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окончил заочное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отделение экономического факультета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Новосибирского сельскохозяйственного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института (ныне аграрный университет).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 1975 года работал в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Кочковском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совхозе. В октябре 1997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года вместе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 старшей сестрой выехали на постоянное место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жительства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 Германию. Жили в городе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Криммитшау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в Саксонии.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июле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1998 года вернулись в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Россию.С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1992 года стал заниматься литературным творчеством.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Написал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три повести, цикл рассказов из истории российских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немцев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миниатюр, шванков. Публиковаться начал в 2003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году. Искренне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рад выходу моей первой книги, и от всей души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благодарен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Международному Союзу немецкой культуры 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Новосибирской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областной общественной организации немцев ≪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Видергебурт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≫, которые поддержали этот проект.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5072074"/>
            <a:ext cx="82868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Среди ночи услышали – поезд сбавляет ход. Вместо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тук-тук-тук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тук-тук-тук колёса звучали: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тук...тук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тук...тук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Потом –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у-ю--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у-у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– тормоза, и толкнуло вперёд по ходу. Встали. Кто-то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бежит вдоль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состава – снег хрустит. Дверь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отъехала. Холодом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пахнуло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.–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Выходи из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вагонов!  Неужто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приехали? Нервная дрожь спросонья. Вместе со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всеми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 двери. Внизу белый снег – прыг в него. – Ой,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нога-а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pic>
        <p:nvPicPr>
          <p:cNvPr id="10242" name="Picture 2" descr="http://go1.imgsmail.ru/imgpreview?key=25c41042ef654d&amp;mb=imgdb_preview_15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440371"/>
            <a:ext cx="3405200" cy="47272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00034" y="4714884"/>
            <a:ext cx="835824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Вверху чёрное небо. Ни луны, ни звёздочки. Тишина.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Откуда-то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 края земли: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Ту-у-у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– паровоз.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Где мы? Батюшки!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Ни людей, ни строений. В степи выгрузили! Время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встало. Живы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ли? Глухота.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Ух! – порыв ветра в лицо и грудь. Ледяной.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Ах, Мария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унд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Йезус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pic>
        <p:nvPicPr>
          <p:cNvPr id="9220" name="Picture 4" descr="http://stihi.ru/pics/2011/08/12/49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714356"/>
            <a:ext cx="57150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57158" y="3643314"/>
            <a:ext cx="828680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Вздрогнули – лязг железный. Их поезд тронулся. Зачем?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Сейчас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бы в вагоны, к железным печкам! Ещё вчера вечером было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так хорошо, уютно, так угрелись.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Постойте! А мы?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А вагоны – мимо. Тёмные, с угретыми местечками. Как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родные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дома – в никуда. Навсегда. Какое сиротство! Эшелон ушёл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как жизнь. Снова ветер и глушь. А за путями-то не степь –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фонарь горит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башня водонапорная. Ещё дальше – пакгаузы.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Окраина какой-то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станции, но далё-ё-кая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окраина. Отупение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Холод.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Чего ждём?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Команды ждём.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А где командиры?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Нет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командиров.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Во! Привезли и бросили! В ночи, в степи!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Не бывало такого – страшно!</a:t>
            </a:r>
          </a:p>
        </p:txBody>
      </p:sp>
      <p:pic>
        <p:nvPicPr>
          <p:cNvPr id="8196" name="Picture 4" descr="http://topwar.ru/uploads/posts/2013-02/thumbs/1361504679_0_12626c_1f3b480f_XX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500042"/>
            <a:ext cx="4756232" cy="31688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428596" y="4214818"/>
            <a:ext cx="835824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Три точки вдалеке. Движутся. Надежда. Будь что будет, а не одни на свете. Ближе – верхами трое скачут.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– Эй, вы! Немки?  С поезда?</a:t>
            </a:r>
            <a:endParaRPr lang="ru-RU" sz="1200" dirty="0" err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– С  поезда.</a:t>
            </a:r>
            <a:endParaRPr lang="ru-RU" sz="1200" dirty="0" err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– А чего прётесь?  Сказано же  – на путях  обождать.</a:t>
            </a:r>
            <a:endParaRPr lang="ru-RU" sz="1200" dirty="0" err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– Никто ничего не говорил.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– Ишь, растянулись на версту. Стой! 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Подравняйсь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Спешились,  пошли вдоль  строя.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Считают.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Назад идут, опять считают. Не сходится что ли?  Ну давайте же быстрей.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Замёрзлидо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смерти!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Всё, кажется, садятся.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Пошли. Может, только через час вошли в город. Ни рук, ни ног не чувствуем. Все ли дошли?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7174" name="Picture 6" descr="http://govorim.by/uploads/posts/2015-02/142380161710imgimagewidth479imageheight603imageid33066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642918"/>
            <a:ext cx="2705087" cy="3405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00034" y="4429132"/>
            <a:ext cx="817565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Привели в городские бани. Выдали по кусочку какого-то мыла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–вонючего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до нестерпимости. Никогда не видали такого.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Приказ–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обязательно вымыть им голову от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вшей. В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предбанниках раздевались партиями. Народу – не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протолкнёшься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А в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помывочной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вода – еле тёплая. Не только не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согреешься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наоборот – все трясутся. 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коленки поморожены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пальцы на руках и ногах. Гусиным жиром бы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смазать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да махровым полотенцем закутать. Ага! Даст сейчас кто-то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 гусиного жира, и полотенца махрового! А снаружи уже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торопят: быстрей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быстрей, многим ещё надо помыться!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 предбаннике ранее не замеченный холод. Господи, 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обсушиться нечем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Одежду – прямо на мокрое тело. И уже гонят. Не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куда-нибудь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на улицу, на мороз и жгучий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ветер. 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там грузовики синим дымом рыгают. Приказ – садиться. В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открытые машины? С мокрыми головами?</a:t>
            </a:r>
          </a:p>
        </p:txBody>
      </p:sp>
      <p:pic>
        <p:nvPicPr>
          <p:cNvPr id="6146" name="Picture 2" descr="http://st5.stpulscen.ru/images/product/057/839/054_mediu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642918"/>
            <a:ext cx="1905000" cy="1905000"/>
          </a:xfrm>
          <a:prstGeom prst="rect">
            <a:avLst/>
          </a:prstGeom>
          <a:noFill/>
        </p:spPr>
      </p:pic>
      <p:pic>
        <p:nvPicPr>
          <p:cNvPr id="6148" name="Picture 4" descr="http://www.kulturologia.ru/files/u8921/smolniy-1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650674"/>
            <a:ext cx="4952988" cy="35307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00034" y="5429264"/>
            <a:ext cx="81756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уже гонят. Не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куда-нибудь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на улицу, на мороз и жгучий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ветер. А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там грузовики синим дымом рыгают. Приказ – садиться.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открытые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машины? С мокрыми головами?</a:t>
            </a:r>
          </a:p>
        </p:txBody>
      </p:sp>
      <p:pic>
        <p:nvPicPr>
          <p:cNvPr id="6150" name="Picture 6" descr="http://nstarikov.ru/wp-content/uploads/2014/11/WOW0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857232"/>
            <a:ext cx="7514650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428596" y="5286388"/>
            <a:ext cx="82868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Нешто вам, по дороге высохнете!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За что? Мы ведь тоже советские.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Садись, садись, не разговаривай! Знаем, какие вы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советские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pic>
        <p:nvPicPr>
          <p:cNvPr id="5122" name="Picture 2" descr="http://ic.pics.livejournal.com/viribusunitis1/50404147/663249/663249_orig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571480"/>
            <a:ext cx="3929090" cy="4341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428596" y="4786322"/>
            <a:ext cx="828680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А далеко ехать-то?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Недалече, километров тридцать. За час довезу.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А куда едем?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Привезу – увидите.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– Да, ладно, Иван, тайны-то нету. В село Отважное едем,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девчата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Восток-Сызрань-Нефтьстрой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– вот как ваша организация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называется. Траншею вам копать под нефтепровод. Понятно?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Ну как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, расселись? Тогда поехали!</a:t>
            </a:r>
          </a:p>
        </p:txBody>
      </p:sp>
      <p:pic>
        <p:nvPicPr>
          <p:cNvPr id="4098" name="Picture 2" descr="http://i.ytimg.com/vi/PN4uDBQgwJk/hqdefaul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500042"/>
            <a:ext cx="5429256" cy="40719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754</TotalTime>
  <Words>1093</Words>
  <Application>Microsoft Office PowerPoint</Application>
  <PresentationFormat>Экран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Системность в работе учителя английского языка</dc:title>
  <dc:creator>Admin</dc:creator>
  <cp:lastModifiedBy>UserWin7</cp:lastModifiedBy>
  <cp:revision>110</cp:revision>
  <dcterms:created xsi:type="dcterms:W3CDTF">2002-10-31T21:31:26Z</dcterms:created>
  <dcterms:modified xsi:type="dcterms:W3CDTF">2016-04-28T13:32:33Z</dcterms:modified>
</cp:coreProperties>
</file>