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4"/>
  </p:notesMasterIdLst>
  <p:sldIdLst>
    <p:sldId id="262" r:id="rId2"/>
    <p:sldId id="277" r:id="rId3"/>
    <p:sldId id="264" r:id="rId4"/>
    <p:sldId id="265" r:id="rId5"/>
    <p:sldId id="266" r:id="rId6"/>
    <p:sldId id="273" r:id="rId7"/>
    <p:sldId id="267" r:id="rId8"/>
    <p:sldId id="268" r:id="rId9"/>
    <p:sldId id="271" r:id="rId10"/>
    <p:sldId id="275" r:id="rId11"/>
    <p:sldId id="269" r:id="rId12"/>
    <p:sldId id="272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6E836F-9840-4454-8CE9-7B946F8DB168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C873E24-C6D2-450A-9A78-DC0316324BB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5F758-0E9F-4E1C-B320-7314C6503A29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B6A8E-3CCC-4845-9C01-FA6DBB47ED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4CB72-A5F8-42F7-874B-71C835333591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0B21A-539A-49DA-8D62-847970CF40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EB45EF-15B3-4239-8336-AD5313986953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94CD93-AB2A-41F2-A49D-A3B7DDCAEA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DE936-F839-4AB1-ADDE-60A23B5AFC1B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69CFE-9CBB-40D0-BC6D-F7913A0064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F00F1-AAA0-404D-83AE-BA2CFA1BD717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F9EAD-1C2A-4D80-9CF1-F11713C295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9E07-B2D8-4C9E-AE5A-E42869833C75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D5DC5-DBA5-4A0B-BB94-7764EA5D80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BBE2EE-73CB-4567-8FEF-6C10792B7B28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EA1F4DB-51B7-4C01-95CB-68B0CEA46D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08EFB-7136-4E6E-A557-2431EB8ED4A7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2C3BE-A694-4B3D-A531-765B3078C4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19A7E7-75A1-4234-98E7-674CDBD9F039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EA5162-D224-4994-851E-8F8B9C602A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DA9E7-0FCE-445F-81BA-1BDB0E24B215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8DF38-1A46-471F-8454-33385F49BB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7E824CB-373B-4CB1-9905-C1EC672F2A48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01AA73F-B1DC-439A-BDE9-33ECE706B7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83" r:id="rId2"/>
    <p:sldLayoutId id="2147483977" r:id="rId3"/>
    <p:sldLayoutId id="2147483978" r:id="rId4"/>
    <p:sldLayoutId id="2147483979" r:id="rId5"/>
    <p:sldLayoutId id="2147483984" r:id="rId6"/>
    <p:sldLayoutId id="2147483980" r:id="rId7"/>
    <p:sldLayoutId id="2147483985" r:id="rId8"/>
    <p:sldLayoutId id="2147483981" r:id="rId9"/>
    <p:sldLayoutId id="2147483982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2843809" y="1136484"/>
            <a:ext cx="5760442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Дьяченко Ирина Александровна (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урожд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. Винтер) родилась 8 ноября 1950 года в г. Красноуральске Свердловской области. Живет в г. Павлодаре (Казахстан). Работала на тракторном заводе инженером-конструктором, после банкротства завода – в областной газете «Звезда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Прииртышья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», по совместительству – внештатным корреспондентом республиканской газеты "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Allgemeine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Zeitung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" (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).Публиковалась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в районных, городских, областных и республиканских газетах Казахстана («Казахстанская правда», «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Егимен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Казахстан», «Комсомольская правда», «Труд», «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Allgemeine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Zeitung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»); в республиканских журналах «Мерей», «Нива» (Астана); «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Найзатас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» (Павлодар); журнал «Муравейник» (Москва); газета «Контакт» и журнал «Ост Вест Панорама» (Германия); в трёх коллективных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сборниках. Лауреат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республиканского конкурса «Земля и люди» в номинации «Межнациональное согласие», объявленного Министерством культуры и информации республики Казахстан (третье место по республике - «Казахстанская правда» 1 января 2005 года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Rectangle 6"/>
          <p:cNvSpPr>
            <a:spLocks noChangeArrowheads="1"/>
          </p:cNvSpPr>
          <p:nvPr/>
        </p:nvSpPr>
        <p:spPr bwMode="auto">
          <a:xfrm>
            <a:off x="3924300" y="620713"/>
            <a:ext cx="19466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b="1" dirty="0" smtClean="0"/>
              <a:t>«</a:t>
            </a:r>
            <a:r>
              <a:rPr lang="ru-RU" b="1" dirty="0" err="1" smtClean="0"/>
              <a:t>Трудармейки</a:t>
            </a:r>
            <a:r>
              <a:rPr lang="ru-RU" b="1" dirty="0" smtClean="0"/>
              <a:t>»</a:t>
            </a:r>
            <a:endParaRPr lang="ru-RU" b="1" dirty="0"/>
          </a:p>
        </p:txBody>
      </p:sp>
      <p:pic>
        <p:nvPicPr>
          <p:cNvPr id="13316" name="Рисунок 1" descr="Ирина Дьяченк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85926"/>
            <a:ext cx="18288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28596" y="5143512"/>
            <a:ext cx="821537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Норма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отработки была очень высокой и практически невыполнимой, а недоработка оборачивалась тем, что урезали тот несчастный кусочек хлеба, который им полагался. Отдых в лесу был не запланирован, питание – тоже. </a:t>
            </a:r>
          </a:p>
        </p:txBody>
      </p:sp>
      <p:pic>
        <p:nvPicPr>
          <p:cNvPr id="4" name="Picture 2" descr="http://www.stihi.ru/pics/2013/06/16/85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571480"/>
            <a:ext cx="5000660" cy="4497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ew.uainfo.org/uploads/posts/2013-03/1363238651_7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571480"/>
            <a:ext cx="6715951" cy="4572032"/>
          </a:xfrm>
          <a:prstGeom prst="rect">
            <a:avLst/>
          </a:prstGeom>
          <a:noFill/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00034" y="5357826"/>
            <a:ext cx="82153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Переломный момент на фронте, одерживаемые победы немного облегчили жизнь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трудармеек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в последние полтора года до окончания войны.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57158" y="5000636"/>
            <a:ext cx="821537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так сильно лютовали охранники, несколько мягче стал трудовой режим, женщинам иногда можно было отпроситься в ближайшие деревеньки на заработки. Подряжались и скотниками, и пахарями, и доярками, получая за это горсть крупы, несколько картофелин, кружку молока. Реже стали умирать люди.</a:t>
            </a:r>
          </a:p>
        </p:txBody>
      </p:sp>
      <p:pic>
        <p:nvPicPr>
          <p:cNvPr id="1032" name="Picture 8" descr="http://img.myslo.ru/Contents/b0/6c/636f-752a-482e-8d52-60fe403a3418/d6cd5682-c448-4ee4-bd78-a38f6c7f037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857232"/>
            <a:ext cx="5829300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 rot="10800000" flipV="1">
            <a:off x="357158" y="4929365"/>
            <a:ext cx="853606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Тяжелее всего было по утрам, когда охранник зычно орал на весь барак: «Вставайте, паразитки, поживее!». Вылезать из под тонкого дырявого армейского одеяла было выше сил, да и печальные мысли о бренности земной по утрам одолевают гораздо острее. На улице темно – пять часов утра, мороз градусов 35-40. В бараке тоже лютый холод. Одеревеневшие на жестких нарах кости ныли и болели так, что хотелось умереть. Но деваться некуда: не хочешь получить в бок пару тычков от приклада охранного оружия, вылезай попроворнее. </a:t>
            </a:r>
          </a:p>
        </p:txBody>
      </p:sp>
      <p:pic>
        <p:nvPicPr>
          <p:cNvPr id="10242" name="Picture 2" descr="Безымянлаг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571480"/>
            <a:ext cx="5619750" cy="4191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28596" y="4572008"/>
            <a:ext cx="79208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Женщины постанывая, торопливо натягивали мужские штаны, фуфайки, не успевшие просохнуть за ночь обувки. В этих страшных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одѐжках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они были похожи на уродцев, но кто об этом сейчас думал, главное хоть как-то спастись от нестерпимого холода. Некоторые, послабее, тихо плакали, вытирая рукавом слезы. Охранникам это тоже могло не понравится, лучше не попадаться: «Ты еще и ревешь, кобыла такая...» и лишний тычок в бок мог обернуться тем, что женщина падала, а встать уже не могла... </a:t>
            </a:r>
          </a:p>
        </p:txBody>
      </p:sp>
      <p:pic>
        <p:nvPicPr>
          <p:cNvPr id="9220" name="Picture 4" descr="http://s14.radikal.ru/i187/1209/b4/45583954bc1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571480"/>
            <a:ext cx="5273117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 rot="10800000" flipV="1">
            <a:off x="500033" y="5072074"/>
            <a:ext cx="821537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... Закутав головы рваными платками женщины, подгоняемые охранниками, толпились у двери к выходу, а выйдя на мороз, торопливо шли на «плац», выстраиваясь в несколько шеренг, плотнее друг к другу – для переклички. </a:t>
            </a:r>
          </a:p>
        </p:txBody>
      </p:sp>
      <p:pic>
        <p:nvPicPr>
          <p:cNvPr id="8196" name="Picture 4" descr="http://podrobnosti.ua/media/upload/news/2003/09/16/740x415/77555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14356"/>
            <a:ext cx="7048500" cy="3952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00034" y="4786322"/>
            <a:ext cx="82153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Люди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часто падали замертво и жалеть их было просто некогда. Трупы наспех засыпали зимой снегом, а летом – листьями пополам с землей. </a:t>
            </a:r>
          </a:p>
        </p:txBody>
      </p:sp>
      <p:pic>
        <p:nvPicPr>
          <p:cNvPr id="7170" name="Picture 2" descr="http://historic.ru/books/item/f00/s00/z0000193/pic/000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785794"/>
            <a:ext cx="6270177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00034" y="4786322"/>
            <a:ext cx="821537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Глубокий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снег женщины сначала, проваливаясь по колено, утаптывали вокруг дерева, а уж затем пилили и отрубали ветки у упавшего дерева, меняясь в работе: по очереди спиливая то ствол, то сучья старыми тупыми пилами и топорами. Рабочий день длился двенадцать-тринадцать часов в сутки, без выходных. </a:t>
            </a:r>
          </a:p>
        </p:txBody>
      </p:sp>
      <p:pic>
        <p:nvPicPr>
          <p:cNvPr id="7170" name="Picture 2" descr="http://content.foto.mail.ru/mail/mkostolomov/2724/i-53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428604"/>
            <a:ext cx="5715000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00034" y="4357694"/>
            <a:ext cx="821537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... После ужина женщины нестройными рядами торопливо направились в барак для того, чтобы скорее занять очередь за тазом – хоть намочить белье, ведь о нормальной стирке речь не велась, даже о запахе мыла они уже почти забыли. Во время мытья в бане – раз в месяц – им выдавали обмылок на два-три человека... Лагерное начальство разделило людей в бараке на несколько групп и установило дни стирки и помывки в бане, но очередь все равно была большой и многие не успевали до отбоя постирать хлипкое бельишко. Грязные тела и белье угнетали женщин не меньше, чем голод и холод. </a:t>
            </a:r>
          </a:p>
        </p:txBody>
      </p:sp>
      <p:pic>
        <p:nvPicPr>
          <p:cNvPr id="6157" name="Picture 13" descr="http://s-mahat.org/pict/062_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696137"/>
            <a:ext cx="5176834" cy="35091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28596" y="5000636"/>
            <a:ext cx="8286808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ru-RU" dirty="0" smtClean="0"/>
              <a:t>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Но в лагере людей не убывало. Присылали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новые партии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трудармейцев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, особенно среди новеньких было много молодежи, тем, кому только исполнилось пятнадцать- семнадцать лет. С этими, почти детьми, было особенно трудно. Они умирали чаще, чем люди постарше. </a:t>
            </a:r>
          </a:p>
        </p:txBody>
      </p:sp>
      <p:pic>
        <p:nvPicPr>
          <p:cNvPr id="5122" name="Picture 2" descr="https://img-fotki.yandex.ru/get/5302/11462617.61/0_dbae8_e9317aa0_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428604"/>
            <a:ext cx="6096000" cy="418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28596" y="4786322"/>
            <a:ext cx="828680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Самое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главное в спасении от голода было то, что прежде всего надо было научиться правильно есть, то есть не проглатывать пищу, почти не жуя, а есть медленно, пережевывая каждую крупинку, стараться растянуть хлебный паек, время от времени откусывая кусочек хлеба и как можно дольше сосать его, как конфету. Кто находил в себе силу воли и научался есть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неспеша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, у того был шанс – выжить. </a:t>
            </a:r>
          </a:p>
        </p:txBody>
      </p:sp>
      <p:pic>
        <p:nvPicPr>
          <p:cNvPr id="2050" name="Picture 2" descr="http://irshavaonline.com/wp-content/uploads/2014/11/Holodom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500042"/>
            <a:ext cx="4286280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887</TotalTime>
  <Words>645</Words>
  <Application>Microsoft Office PowerPoint</Application>
  <PresentationFormat>Экран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Системность в работе учителя английского языка</dc:title>
  <dc:creator>Admin</dc:creator>
  <cp:lastModifiedBy>UserWin7</cp:lastModifiedBy>
  <cp:revision>126</cp:revision>
  <dcterms:created xsi:type="dcterms:W3CDTF">2002-10-31T21:31:26Z</dcterms:created>
  <dcterms:modified xsi:type="dcterms:W3CDTF">2016-04-28T09:52:55Z</dcterms:modified>
</cp:coreProperties>
</file>