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2"/>
  </p:notesMasterIdLst>
  <p:sldIdLst>
    <p:sldId id="262" r:id="rId2"/>
    <p:sldId id="263" r:id="rId3"/>
    <p:sldId id="264" r:id="rId4"/>
    <p:sldId id="265" r:id="rId5"/>
    <p:sldId id="266" r:id="rId6"/>
    <p:sldId id="273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03D04BB-B621-4FE1-9B1D-0DDA5BB7020E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840FE2C-B3EA-4AFA-B664-F82613D4F6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D3E2B-7C6C-4280-B249-9CACFC2C00C6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7DB0-569F-41E6-95DA-108A5E4565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68C69-145A-4A82-9467-903DF4546EE1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03ABB-28C5-46E3-B60C-081656F497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2530D5-1AEB-4054-A04A-87FDF3E504C3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22568F-82C6-4044-AC32-E9BA70C0BF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3496-1D36-4E77-BE1B-81215993E46B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BEBCB-54F0-4AF6-AC02-662C3CC497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F9B2E-1661-4A7F-B7F0-A1B25A4F0DC2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60687-336C-4658-BA51-E5596ED04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8D60D-5C40-4847-8138-E1C8AEB9AC13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9C0CE-D396-42C2-9B85-A7DD81EA70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AADEC-17EC-4A47-981B-415012E4657E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71027B-1AE8-46F2-9E29-09C19BCB4D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909F0-8D8B-4C0D-9953-7EA285584C74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08FFE-095A-4002-A609-4A4915C969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75DF2D-908E-451B-BAFD-D2FDB58D492B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CB3C63-32EB-414B-8E23-558B93132C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5E952-9E0D-498A-B3F8-C6F864659664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BC590-9F77-4841-A281-56E5D5EFDF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A82F8FC-3CFF-4BE2-AB05-298EEF8D43BB}" type="datetimeFigureOut">
              <a:rPr lang="ru-RU"/>
              <a:pPr>
                <a:defRPr/>
              </a:pPr>
              <a:t>02.05.2016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152D279-3023-4D1E-8FA7-5DF358ED64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84" r:id="rId2"/>
    <p:sldLayoutId id="2147483978" r:id="rId3"/>
    <p:sldLayoutId id="2147483979" r:id="rId4"/>
    <p:sldLayoutId id="2147483980" r:id="rId5"/>
    <p:sldLayoutId id="2147483985" r:id="rId6"/>
    <p:sldLayoutId id="2147483981" r:id="rId7"/>
    <p:sldLayoutId id="2147483986" r:id="rId8"/>
    <p:sldLayoutId id="2147483982" r:id="rId9"/>
    <p:sldLayoutId id="2147483983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 descr="Ирина Дьяченк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18288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00364" y="1071546"/>
            <a:ext cx="53117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Дьяченко Ирина Александровна (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урожд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Винтер) родилась 8 ноября 1950 года в г. Красноуральске Свердловской области. Живет в г. Павлодаре (Казахстан). Работала на тракторном заводе инженером-конструктором, после банкротства завода – в областной газете «Звезда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Прииртышья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», по совместительству – внештатным корреспондентом республиканской газеты "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Allgemeine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Zeitung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Публиковалась в районных, городских, областных и республиканских газетах Казахстана («Казахстанская правда», «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Егимен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Казахстан», «Комсомольская правда», «Труд», «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Allgemeine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Zeitung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»); в республиканских журналах «Мерей», «Нива» (Астана); «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Найзатас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» (Павлодар); журнал «Муравейник» (Москва); газета «Контакт» и журнал «Ост Вест Панорама» (Германия); в трёх коллективных сборниках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214678" y="3857628"/>
            <a:ext cx="324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b="1" dirty="0" smtClean="0"/>
              <a:t>«Эхо </a:t>
            </a:r>
            <a:r>
              <a:rPr lang="ru-RU" b="1" dirty="0"/>
              <a:t>давней боли </a:t>
            </a:r>
            <a:r>
              <a:rPr lang="ru-RU" b="1" dirty="0" smtClean="0"/>
              <a:t>сердца»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3429000"/>
            <a:ext cx="828680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Как-то, когда </a:t>
            </a:r>
            <a:r>
              <a:rPr lang="ru-RU" dirty="0" err="1"/>
              <a:t>Ида</a:t>
            </a:r>
            <a:r>
              <a:rPr lang="ru-RU" dirty="0"/>
              <a:t> училась в </a:t>
            </a:r>
            <a:r>
              <a:rPr lang="ru-RU" dirty="0" err="1"/>
              <a:t>четвѐртом </a:t>
            </a:r>
            <a:r>
              <a:rPr lang="ru-RU" dirty="0"/>
              <a:t>классе, после очередного фильма о войне детдомовцы напали на Иду и Сашу и с недетской жестокостью избили их. А эти два несчастных существа и не думали защищаться. </a:t>
            </a:r>
            <a:r>
              <a:rPr lang="ru-RU" dirty="0" err="1"/>
              <a:t>Ида</a:t>
            </a:r>
            <a:r>
              <a:rPr lang="ru-RU" dirty="0"/>
              <a:t> только свернулась в клубок, прикрыв голову руками, молча ждала, когда закончится экзекуция. Боль она почувствовала позже, когда </a:t>
            </a:r>
            <a:r>
              <a:rPr lang="ru-RU" dirty="0" err="1"/>
              <a:t>еѐ </a:t>
            </a:r>
            <a:r>
              <a:rPr lang="ru-RU" dirty="0"/>
              <a:t>и Сашу притащили в приют чужие люди. У нее открылась рвота, носом пошла кровь. </a:t>
            </a:r>
            <a:r>
              <a:rPr lang="ru-RU" dirty="0" err="1"/>
              <a:t>Ида</a:t>
            </a:r>
            <a:r>
              <a:rPr lang="ru-RU" dirty="0"/>
              <a:t> вдруг решила, что хорошо бы вот сейчас и умереть, может быть, тогда все, кто издевается над ней, пожалеют </a:t>
            </a:r>
            <a:r>
              <a:rPr lang="ru-RU" dirty="0" err="1"/>
              <a:t>еѐ</a:t>
            </a:r>
            <a:r>
              <a:rPr lang="ru-RU" dirty="0"/>
              <a:t>, и будут оплакивать у гроба. Какая это была сладкая мечта! </a:t>
            </a:r>
          </a:p>
        </p:txBody>
      </p:sp>
      <p:pic>
        <p:nvPicPr>
          <p:cNvPr id="4098" name="Picture 2" descr="http://www.kurer-sreda.ru/wp-content/uploads/2014/02/7008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00042"/>
            <a:ext cx="4810116" cy="2976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28596" y="4929198"/>
            <a:ext cx="828680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У каждого существа на земле жизнь шла своя, со своим крепким или хрупким дыханием. Кто-то выживал, кто-то – нет в этом </a:t>
            </a:r>
            <a:r>
              <a:rPr lang="ru-RU" dirty="0" err="1"/>
              <a:t>жѐстком </a:t>
            </a:r>
            <a:r>
              <a:rPr lang="ru-RU" dirty="0"/>
              <a:t>мире, в который, по сути, никто сам не напрашивался... </a:t>
            </a:r>
          </a:p>
        </p:txBody>
      </p:sp>
      <p:pic>
        <p:nvPicPr>
          <p:cNvPr id="11266" name="Picture 2" descr="http://funik.ru/uploads/images/04_2014/17/2_73b8ec0e772c79300c69c5420a4284f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82182"/>
            <a:ext cx="6143628" cy="4351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4429132"/>
            <a:ext cx="8286808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 err="1"/>
              <a:t>Ида</a:t>
            </a:r>
            <a:r>
              <a:rPr lang="ru-RU" dirty="0"/>
              <a:t> пошла в первый класс, когда ей было восемь лет. Учеба давалась легко, но постоянное недоедание сказалось на здоровье, она на уроках часто падала в обморок. </a:t>
            </a:r>
            <a:r>
              <a:rPr lang="ru-RU" dirty="0" err="1"/>
              <a:t>Еѐ </a:t>
            </a:r>
            <a:r>
              <a:rPr lang="ru-RU" dirty="0"/>
              <a:t>положили в больницу, и два месяца девочку выводили из дистрофического </a:t>
            </a:r>
            <a:r>
              <a:rPr lang="ru-RU" dirty="0" smtClean="0"/>
              <a:t>состояния</a:t>
            </a:r>
            <a:r>
              <a:rPr lang="ru-RU" dirty="0"/>
              <a:t>. Этой участи были подвержены многие детдомовские ребята. </a:t>
            </a:r>
          </a:p>
        </p:txBody>
      </p:sp>
      <p:pic>
        <p:nvPicPr>
          <p:cNvPr id="10242" name="Picture 2" descr="http://cell.my1.ru/_nw/1/428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00042"/>
            <a:ext cx="5072068" cy="37984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34" y="4357694"/>
            <a:ext cx="821537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Однажды во втором классе учительница на уроке внеклассного чтения </a:t>
            </a:r>
            <a:r>
              <a:rPr lang="ru-RU" dirty="0" smtClean="0"/>
              <a:t>рассказала </a:t>
            </a:r>
            <a:r>
              <a:rPr lang="ru-RU" dirty="0"/>
              <a:t>ученикам о многонациональной стране Советов. - В СССР живут люди разных национальностей. И в нашем классе есть </a:t>
            </a:r>
            <a:r>
              <a:rPr lang="ru-RU" dirty="0" smtClean="0"/>
              <a:t>русские</a:t>
            </a:r>
            <a:r>
              <a:rPr lang="ru-RU" dirty="0"/>
              <a:t>, украинцы, молдаване, немцы, чеченцы, - начала перечислять Валентина </a:t>
            </a:r>
            <a:r>
              <a:rPr lang="ru-RU" dirty="0" err="1" smtClean="0"/>
              <a:t>Корнеевна</a:t>
            </a:r>
            <a:r>
              <a:rPr lang="ru-RU" dirty="0"/>
              <a:t>. - Петя, например, украинец, Фаина – татарка, </a:t>
            </a:r>
            <a:r>
              <a:rPr lang="ru-RU" dirty="0" err="1"/>
              <a:t>Ида</a:t>
            </a:r>
            <a:r>
              <a:rPr lang="ru-RU" dirty="0"/>
              <a:t> и Саша немцы... </a:t>
            </a:r>
          </a:p>
        </p:txBody>
      </p:sp>
      <p:pic>
        <p:nvPicPr>
          <p:cNvPr id="9218" name="Picture 2" descr="http://cdn.fishki.net/upload/post/201411/10/1326754/1_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642918"/>
            <a:ext cx="3872182" cy="3655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596" y="4643446"/>
            <a:ext cx="828680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Класс замер. Учительница вдруг стушевалась и постаралась перевести разговор на другую тему, но было уже поздно: ученики </a:t>
            </a:r>
            <a:r>
              <a:rPr lang="ru-RU" dirty="0" err="1"/>
              <a:t>чѐтко </a:t>
            </a:r>
            <a:r>
              <a:rPr lang="ru-RU" dirty="0"/>
              <a:t>уяснили себе, с кем они живут бок о бок. И это стало трагедией для Иды и Саши, и страшным потрясением, ведь ребята по малолетству не знали о </a:t>
            </a:r>
            <a:r>
              <a:rPr lang="ru-RU" dirty="0" err="1"/>
              <a:t>своѐм </a:t>
            </a:r>
            <a:r>
              <a:rPr lang="ru-RU" dirty="0"/>
              <a:t>происхождении. </a:t>
            </a:r>
          </a:p>
        </p:txBody>
      </p:sp>
      <p:pic>
        <p:nvPicPr>
          <p:cNvPr id="8194" name="Picture 2" descr="http://img-fotki.yandex.ru/get/9355/128733247.144/0_130159_3d226844_or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571480"/>
            <a:ext cx="2875826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596" y="4429132"/>
            <a:ext cx="814393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 smtClean="0"/>
              <a:t>Да </a:t>
            </a:r>
            <a:r>
              <a:rPr lang="ru-RU" dirty="0"/>
              <a:t>и откуда вообще здесь могли появиться немцы? Позже учительница, видя отношение детей к этим несчастным, пыталась объяснить школьникам, что это русские немцы, что их предки жили в России с давних </a:t>
            </a:r>
            <a:r>
              <a:rPr lang="ru-RU" dirty="0" err="1"/>
              <a:t>времѐн</a:t>
            </a:r>
            <a:r>
              <a:rPr lang="ru-RU" dirty="0"/>
              <a:t>, и они не имеют никакого отношения к тем немцам, с которыми воевали в Великую Отечественную. </a:t>
            </a:r>
          </a:p>
        </p:txBody>
      </p:sp>
      <p:pic>
        <p:nvPicPr>
          <p:cNvPr id="1026" name="Picture 2" descr="http://protown.ru/pic/wow_1_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785794"/>
            <a:ext cx="4289622" cy="3005126"/>
          </a:xfrm>
          <a:prstGeom prst="rect">
            <a:avLst/>
          </a:prstGeom>
          <a:noFill/>
        </p:spPr>
      </p:pic>
      <p:pic>
        <p:nvPicPr>
          <p:cNvPr id="1028" name="Picture 4" descr="http://www.admkamyshin.info/uploads/posts/2010-05/1273662089_knig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571480"/>
            <a:ext cx="2381250" cy="3533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596" y="4214818"/>
            <a:ext cx="828680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Но роковой камень уже был запущен в судьбу маленьких изгоев общества, как пращей. Слишком свежа </a:t>
            </a:r>
            <a:r>
              <a:rPr lang="ru-RU" dirty="0" err="1"/>
              <a:t>ещѐ </a:t>
            </a:r>
            <a:r>
              <a:rPr lang="ru-RU" dirty="0"/>
              <a:t>была память о военных </a:t>
            </a:r>
            <a:r>
              <a:rPr lang="ru-RU" dirty="0" err="1"/>
              <a:t>лихолетиях</a:t>
            </a:r>
            <a:r>
              <a:rPr lang="ru-RU" dirty="0"/>
              <a:t>, и очень многие ко всему, что касалось немцев, относились с ненавистью и презрением. - Фашисты, фашисты, - орали на переменах пацаны, гоняясь за </a:t>
            </a:r>
            <a:r>
              <a:rPr lang="ru-RU" dirty="0" err="1"/>
              <a:t>Идой</a:t>
            </a:r>
            <a:r>
              <a:rPr lang="ru-RU" dirty="0"/>
              <a:t> и Сашей, и пытаясь то толкнуть, то стукнуть. Это даже стало своего рода развлечением для многих пацанов. </a:t>
            </a:r>
          </a:p>
        </p:txBody>
      </p:sp>
      <p:pic>
        <p:nvPicPr>
          <p:cNvPr id="7172" name="Picture 4" descr="http://www.727373-info.ru/files/1/55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571480"/>
            <a:ext cx="5262546" cy="3466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28596" y="4643446"/>
            <a:ext cx="828680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Учительница, как могла, старалась исправить положение, </a:t>
            </a:r>
            <a:r>
              <a:rPr lang="ru-RU" dirty="0" smtClean="0"/>
              <a:t>примирить </a:t>
            </a:r>
            <a:r>
              <a:rPr lang="ru-RU" dirty="0"/>
              <a:t>детей, но это мало помогало. </a:t>
            </a:r>
            <a:r>
              <a:rPr lang="ru-RU" dirty="0" err="1"/>
              <a:t>Ида</a:t>
            </a:r>
            <a:r>
              <a:rPr lang="ru-RU" dirty="0"/>
              <a:t> втянула голову в плечи, да так и сроднилась с таким положением на многие годы. В школе ходила вдоль стеночки, чтобы быть менее заметной. </a:t>
            </a:r>
          </a:p>
        </p:txBody>
      </p:sp>
      <p:pic>
        <p:nvPicPr>
          <p:cNvPr id="6146" name="Picture 2" descr="http://www.pravmir.ru/wp-content/uploads/2012/02/obida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500042"/>
            <a:ext cx="2786082" cy="4179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596" y="3571876"/>
            <a:ext cx="82868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Психика часто давала сбой, по ночам она горько плакала в подушку, стараясь не мешать соседкам по комнате. Подруг у </a:t>
            </a:r>
            <a:r>
              <a:rPr lang="ru-RU" dirty="0" err="1"/>
              <a:t>неѐ </a:t>
            </a:r>
            <a:r>
              <a:rPr lang="ru-RU" dirty="0"/>
              <a:t>не стало. А потом, когда в местном клубе начали показывать фильмы о войне, в которых во всех красках изображались безжалостность и жестокость фашистов, </a:t>
            </a:r>
            <a:r>
              <a:rPr lang="ru-RU" dirty="0" err="1"/>
              <a:t>Ида</a:t>
            </a:r>
            <a:r>
              <a:rPr lang="ru-RU" dirty="0"/>
              <a:t> после просмотра таких фильмов умирала от стыда и страха. Ей казалось, что весь мир знает о </a:t>
            </a:r>
            <a:r>
              <a:rPr lang="ru-RU" dirty="0" err="1"/>
              <a:t>еѐ </a:t>
            </a:r>
            <a:r>
              <a:rPr lang="ru-RU" dirty="0"/>
              <a:t>национальности и презирает </a:t>
            </a:r>
            <a:r>
              <a:rPr lang="ru-RU" dirty="0" err="1"/>
              <a:t>еѐ </a:t>
            </a:r>
            <a:r>
              <a:rPr lang="ru-RU" dirty="0"/>
              <a:t>за это. А особенно тяжело было слушать, как одноклассники обсуждали эти фильмы и клей- мили немцев... </a:t>
            </a:r>
          </a:p>
        </p:txBody>
      </p:sp>
      <p:pic>
        <p:nvPicPr>
          <p:cNvPr id="5122" name="Picture 2" descr="http://info-portal.best-active.ru/images/Films/boevoj_kinosborn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500042"/>
            <a:ext cx="4095778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721</TotalTime>
  <Words>600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Системность в работе учителя английского языка</dc:title>
  <dc:creator>Admin</dc:creator>
  <cp:lastModifiedBy>UserWin7</cp:lastModifiedBy>
  <cp:revision>106</cp:revision>
  <dcterms:created xsi:type="dcterms:W3CDTF">2002-10-31T21:31:26Z</dcterms:created>
  <dcterms:modified xsi:type="dcterms:W3CDTF">2016-05-02T13:25:00Z</dcterms:modified>
</cp:coreProperties>
</file>